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KSO_CT2"/>
          <p:cNvSpPr>
            <a:spLocks noGrp="1"/>
          </p:cNvSpPr>
          <p:nvPr>
            <p:ph type="subTitle" idx="1" hasCustomPrompt="1"/>
          </p:nvPr>
        </p:nvSpPr>
        <p:spPr>
          <a:xfrm>
            <a:off x="1096916" y="5670551"/>
            <a:ext cx="9939384" cy="548382"/>
          </a:xfrm>
          <a:noFill/>
        </p:spPr>
        <p:txBody>
          <a:bodyPr anchor="ctr">
            <a:normAutofit/>
          </a:bodyPr>
          <a:lstStyle>
            <a:lvl1pPr marL="0" indent="0" algn="ctr">
              <a:buNone/>
              <a:defRPr sz="2000" b="0" baseline="0">
                <a:solidFill>
                  <a:schemeClr val="tx1"/>
                </a:solidFill>
                <a:effectLst/>
                <a:latin typeface="+mn-lt"/>
                <a:ea typeface="+mn-ea"/>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smtClean="0"/>
              <a:t>单击此处添加您的副标题</a:t>
            </a:r>
            <a:endParaRPr lang="zh-CN" altLang="en-US" dirty="0" smtClean="0"/>
          </a:p>
        </p:txBody>
      </p:sp>
      <p:sp>
        <p:nvSpPr>
          <p:cNvPr id="7" name="KSO_CT1"/>
          <p:cNvSpPr>
            <a:spLocks noGrp="1"/>
          </p:cNvSpPr>
          <p:nvPr>
            <p:ph type="title" hasCustomPrompt="1"/>
          </p:nvPr>
        </p:nvSpPr>
        <p:spPr>
          <a:xfrm>
            <a:off x="1096916" y="4635502"/>
            <a:ext cx="9939384" cy="924152"/>
          </a:xfrm>
        </p:spPr>
        <p:txBody>
          <a:bodyPr anchor="b">
            <a:normAutofit/>
          </a:bodyPr>
          <a:lstStyle>
            <a:lvl1pPr algn="ctr">
              <a:defRPr sz="4000" b="1" kern="1000" baseline="0">
                <a:solidFill>
                  <a:schemeClr val="tx1"/>
                </a:solidFill>
                <a:effectLst/>
                <a:latin typeface="+mj-lt"/>
                <a:ea typeface="+mj-ea"/>
              </a:defRPr>
            </a:lvl1pPr>
          </a:lstStyle>
          <a:p>
            <a:r>
              <a:rPr lang="zh-CN" altLang="en-US" dirty="0" smtClean="0"/>
              <a:t>单击此处添加您的标题文字</a:t>
            </a:r>
            <a:endParaRPr lang="zh-CN" altLang="en-US" dirty="0"/>
          </a:p>
        </p:txBody>
      </p:sp>
      <p:sp>
        <p:nvSpPr>
          <p:cNvPr id="2" name="日期占位符 1"/>
          <p:cNvSpPr>
            <a:spLocks noGrp="1"/>
          </p:cNvSpPr>
          <p:nvPr>
            <p:ph type="dt" sz="half" idx="10"/>
          </p:nvPr>
        </p:nvSpPr>
        <p:spPr/>
        <p:txBody>
          <a:bodyPr/>
          <a:lstStyle/>
          <a:p>
            <a:fld id="{5B2403C1-AC00-4EF1-BD56-74270FA058C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2F2A63-CE0C-476E-9612-87F1B635B2C0}"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5B2403C1-AC00-4EF1-BD56-74270FA058C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2F2A63-CE0C-476E-9612-87F1B635B2C0}" type="slidenum">
              <a:rPr lang="zh-CN" altLang="en-US" smtClean="0"/>
            </a:fld>
            <a:endParaRPr lang="zh-CN" altLang="en-US"/>
          </a:p>
        </p:txBody>
      </p:sp>
      <p:sp>
        <p:nvSpPr>
          <p:cNvPr id="9" name="内容占位符 8"/>
          <p:cNvSpPr>
            <a:spLocks noGrp="1"/>
          </p:cNvSpPr>
          <p:nvPr>
            <p:ph sz="quarter" idx="13"/>
          </p:nvPr>
        </p:nvSpPr>
        <p:spPr>
          <a:xfrm>
            <a:off x="477838" y="543961"/>
            <a:ext cx="11236325" cy="6042025"/>
          </a:xfrm>
        </p:spPr>
        <p:txBody>
          <a:bodyPr/>
          <a:lstStyle>
            <a:lvl1pPr marL="342900" indent="-342900">
              <a:buClr>
                <a:schemeClr val="tx1"/>
              </a:buClr>
              <a:buSzPct val="100000"/>
              <a:buFont typeface="Arial" panose="020B0604020202090204" pitchFamily="34" charset="0"/>
              <a:buChar char="•"/>
              <a:defRPr/>
            </a:lvl1pPr>
            <a:lvl2pPr marL="342900" indent="-342900">
              <a:buClr>
                <a:schemeClr val="tx1"/>
              </a:buClr>
              <a:buFont typeface="Arial" panose="020B0604020202090204" pitchFamily="34" charset="0"/>
              <a:buChar char="•"/>
              <a:defRPr/>
            </a:lvl2pPr>
            <a:lvl3pPr>
              <a:defRPr sz="2000"/>
            </a:lvl3pPr>
            <a:lvl4pPr>
              <a:defRPr sz="1800"/>
            </a:lvl4pPr>
            <a:lvl5pPr>
              <a:defRPr sz="1800"/>
            </a:lvl5pPr>
            <a:lvl6pPr>
              <a:defRPr sz="1800"/>
            </a:lvl6pPr>
          </a:lstStyle>
          <a:p>
            <a:pPr lvl="0"/>
            <a:r>
              <a:rPr lang="zh-CN" altLang="en-US" dirty="0" smtClean="0"/>
              <a:t>单击此处编辑母版文本样式</a:t>
            </a:r>
            <a:endParaRPr lang="zh-CN" altLang="en-US" dirty="0" smtClean="0"/>
          </a:p>
          <a:p>
            <a:pPr lvl="2"/>
            <a:r>
              <a:rPr lang="zh-CN" altLang="en-US" dirty="0" smtClean="0"/>
              <a:t>第二级</a:t>
            </a:r>
            <a:endParaRPr lang="zh-CN" altLang="en-US" dirty="0" smtClean="0"/>
          </a:p>
          <a:p>
            <a:pPr lvl="3"/>
            <a:r>
              <a:rPr lang="zh-CN" altLang="en-US" dirty="0" smtClean="0"/>
              <a:t>第三级</a:t>
            </a:r>
            <a:endParaRPr lang="zh-CN" altLang="en-US" dirty="0" smtClean="0"/>
          </a:p>
          <a:p>
            <a:pPr lvl="4"/>
            <a:r>
              <a:rPr lang="zh-CN" altLang="en-US" dirty="0" smtClean="0"/>
              <a:t>第四级</a:t>
            </a:r>
            <a:endParaRPr lang="zh-CN" altLang="en-US" dirty="0" smtClean="0"/>
          </a:p>
          <a:p>
            <a:pPr lvl="5"/>
            <a:r>
              <a:rPr lang="zh-CN" altLang="en-US" dirty="0" smtClean="0"/>
              <a:t>第五级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KSO_BT1"/>
          <p:cNvSpPr>
            <a:spLocks noGrp="1"/>
          </p:cNvSpPr>
          <p:nvPr>
            <p:ph type="title"/>
          </p:nvPr>
        </p:nvSpPr>
        <p:spPr>
          <a:xfrm>
            <a:off x="622301" y="311283"/>
            <a:ext cx="10954459" cy="796011"/>
          </a:xfrm>
        </p:spPr>
        <p:txBody>
          <a:bodyPr>
            <a:normAutofit/>
          </a:bodyPr>
          <a:lstStyle>
            <a:lvl1pPr>
              <a:defRPr sz="3400">
                <a:solidFill>
                  <a:schemeClr val="tx1"/>
                </a:solidFill>
              </a:defRPr>
            </a:lvl1pPr>
          </a:lstStyle>
          <a:p>
            <a:r>
              <a:rPr lang="zh-CN" altLang="en-US" dirty="0" smtClean="0"/>
              <a:t>单击此处编辑母版标题样式</a:t>
            </a:r>
            <a:endParaRPr lang="en-US" dirty="0"/>
          </a:p>
        </p:txBody>
      </p:sp>
      <p:sp>
        <p:nvSpPr>
          <p:cNvPr id="3" name="KSO_BC1"/>
          <p:cNvSpPr>
            <a:spLocks noGrp="1"/>
          </p:cNvSpPr>
          <p:nvPr>
            <p:ph idx="1"/>
          </p:nvPr>
        </p:nvSpPr>
        <p:spPr>
          <a:xfrm>
            <a:off x="622299" y="1259415"/>
            <a:ext cx="10954800" cy="5097600"/>
          </a:xfrm>
        </p:spPr>
        <p:txBody>
          <a:bodyPr>
            <a:normAutofit/>
          </a:bodyPr>
          <a:lstStyle>
            <a:lvl1pPr>
              <a:lnSpc>
                <a:spcPct val="100000"/>
              </a:lnSpc>
              <a:spcBef>
                <a:spcPts val="300"/>
              </a:spcBef>
              <a:spcAft>
                <a:spcPts val="300"/>
              </a:spcAft>
              <a:defRPr sz="2400">
                <a:solidFill>
                  <a:schemeClr val="tx1"/>
                </a:solidFill>
              </a:defRPr>
            </a:lvl1pPr>
            <a:lvl2pPr>
              <a:defRPr sz="2000">
                <a:solidFill>
                  <a:schemeClr val="tx1"/>
                </a:solidFill>
              </a:defRPr>
            </a:lvl2pPr>
            <a:lvl3pPr>
              <a:lnSpc>
                <a:spcPct val="100000"/>
              </a:lnSpc>
              <a:spcBef>
                <a:spcPts val="300"/>
              </a:spcBef>
              <a:spcAft>
                <a:spcPts val="300"/>
              </a:spcAft>
              <a:defRPr/>
            </a:lvl3pPr>
            <a:lvl4pPr>
              <a:lnSpc>
                <a:spcPct val="100000"/>
              </a:lnSpc>
              <a:spcBef>
                <a:spcPts val="300"/>
              </a:spcBef>
              <a:spcAft>
                <a:spcPts val="300"/>
              </a:spcAft>
              <a:defRPr/>
            </a:lvl4pPr>
            <a:lvl5pPr>
              <a:lnSpc>
                <a:spcPct val="100000"/>
              </a:lnSpc>
              <a:spcBef>
                <a:spcPts val="300"/>
              </a:spcBef>
              <a:spcAft>
                <a:spcPts val="300"/>
              </a:spcAft>
              <a:defRPr/>
            </a:lvl5pPr>
            <a:lvl6pPr>
              <a:lnSpc>
                <a:spcPct val="100000"/>
              </a:lnSpc>
              <a:spcBef>
                <a:spcPts val="300"/>
              </a:spcBef>
              <a:spcAft>
                <a:spcPts val="300"/>
              </a:spcAft>
              <a:defRPr/>
            </a:lvl6pPr>
          </a:lstStyle>
          <a:p>
            <a:pPr lvl="0"/>
            <a:r>
              <a:rPr lang="zh-CN" altLang="en-US" dirty="0" smtClean="0"/>
              <a:t>单击此处编辑母版文本样式</a:t>
            </a:r>
            <a:endParaRPr lang="zh-CN" altLang="en-US" dirty="0" smtClean="0"/>
          </a:p>
          <a:p>
            <a:pPr lvl="2"/>
            <a:r>
              <a:rPr lang="zh-CN" altLang="en-US" dirty="0" smtClean="0"/>
              <a:t>第二级</a:t>
            </a:r>
            <a:endParaRPr lang="zh-CN" altLang="en-US" dirty="0" smtClean="0"/>
          </a:p>
          <a:p>
            <a:pPr lvl="3"/>
            <a:r>
              <a:rPr lang="zh-CN" altLang="en-US" dirty="0" smtClean="0"/>
              <a:t>第三级</a:t>
            </a:r>
            <a:endParaRPr lang="zh-CN" altLang="en-US" dirty="0" smtClean="0"/>
          </a:p>
          <a:p>
            <a:pPr lvl="4"/>
            <a:r>
              <a:rPr lang="zh-CN" altLang="en-US" dirty="0" smtClean="0"/>
              <a:t>第四级</a:t>
            </a:r>
            <a:endParaRPr lang="zh-CN" altLang="en-US" dirty="0" smtClean="0"/>
          </a:p>
          <a:p>
            <a:pPr lvl="5"/>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5B2403C1-AC00-4EF1-BD56-74270FA058C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02F2A63-CE0C-476E-9612-87F1B635B2C0}"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12" name="组合 11"/>
          <p:cNvGrpSpPr/>
          <p:nvPr/>
        </p:nvGrpSpPr>
        <p:grpSpPr>
          <a:xfrm>
            <a:off x="0" y="0"/>
            <a:ext cx="12192000" cy="6858000"/>
            <a:chOff x="0" y="0"/>
            <a:chExt cx="9144000" cy="6858000"/>
          </a:xfrm>
        </p:grpSpPr>
        <p:sp>
          <p:nvSpPr>
            <p:cNvPr id="13" name="矩形 12"/>
            <p:cNvSpPr/>
            <p:nvPr/>
          </p:nvSpPr>
          <p:spPr>
            <a:xfrm>
              <a:off x="0" y="0"/>
              <a:ext cx="9144000" cy="6858000"/>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4" name="矩形 13"/>
            <p:cNvSpPr/>
            <p:nvPr/>
          </p:nvSpPr>
          <p:spPr>
            <a:xfrm>
              <a:off x="0" y="0"/>
              <a:ext cx="9144000" cy="6858000"/>
            </a:xfrm>
            <a:prstGeom prst="rect">
              <a:avLst/>
            </a:prstGeom>
            <a:solidFill>
              <a:srgbClr val="644437">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2" name="KSO_ST1"/>
          <p:cNvSpPr>
            <a:spLocks noGrp="1"/>
          </p:cNvSpPr>
          <p:nvPr>
            <p:ph type="title" hasCustomPrompt="1"/>
          </p:nvPr>
        </p:nvSpPr>
        <p:spPr>
          <a:xfrm>
            <a:off x="4449600" y="3157200"/>
            <a:ext cx="5551200" cy="662400"/>
          </a:xfrm>
          <a:solidFill>
            <a:schemeClr val="accent1">
              <a:lumMod val="75000"/>
            </a:schemeClr>
          </a:solidFill>
        </p:spPr>
        <p:txBody>
          <a:bodyPr lIns="0" tIns="0" rIns="0" bIns="0" anchor="ctr" anchorCtr="0">
            <a:normAutofit/>
          </a:bodyPr>
          <a:lstStyle>
            <a:lvl1pPr algn="ctr">
              <a:defRPr sz="2700">
                <a:solidFill>
                  <a:schemeClr val="tx2"/>
                </a:solidFill>
                <a:effectLst/>
              </a:defRPr>
            </a:lvl1pPr>
          </a:lstStyle>
          <a:p>
            <a:r>
              <a:rPr lang="zh-CN" altLang="en-US" dirty="0" smtClean="0"/>
              <a:t>单击此处添加您的标题</a:t>
            </a:r>
            <a:endParaRPr lang="en-US" dirty="0"/>
          </a:p>
        </p:txBody>
      </p:sp>
      <p:cxnSp>
        <p:nvCxnSpPr>
          <p:cNvPr id="7" name="MH_Others_1"/>
          <p:cNvCxnSpPr>
            <a:cxnSpLocks noChangeShapeType="1"/>
          </p:cNvCxnSpPr>
          <p:nvPr>
            <p:custDataLst>
              <p:tags r:id="rId3"/>
            </p:custDataLst>
          </p:nvPr>
        </p:nvCxnSpPr>
        <p:spPr bwMode="auto">
          <a:xfrm>
            <a:off x="2239934" y="3052798"/>
            <a:ext cx="2607652" cy="0"/>
          </a:xfrm>
          <a:prstGeom prst="line">
            <a:avLst/>
          </a:prstGeom>
          <a:noFill/>
          <a:ln w="12700" algn="ctr">
            <a:solidFill>
              <a:schemeClr val="accent1">
                <a:lumMod val="60000"/>
                <a:lumOff val="40000"/>
              </a:schemeClr>
            </a:solidFill>
            <a:round/>
          </a:ln>
          <a:extLst>
            <a:ext uri="{909E8E84-426E-40DD-AFC4-6F175D3DCCD1}">
              <a14:hiddenFill xmlns:a14="http://schemas.microsoft.com/office/drawing/2010/main">
                <a:noFill/>
              </a14:hiddenFill>
            </a:ext>
          </a:extLst>
        </p:spPr>
      </p:cxnSp>
      <p:cxnSp>
        <p:nvCxnSpPr>
          <p:cNvPr id="8" name="MH_Others_2"/>
          <p:cNvCxnSpPr>
            <a:cxnSpLocks noChangeShapeType="1"/>
          </p:cNvCxnSpPr>
          <p:nvPr>
            <p:custDataLst>
              <p:tags r:id="rId4"/>
            </p:custDataLst>
          </p:nvPr>
        </p:nvCxnSpPr>
        <p:spPr bwMode="auto">
          <a:xfrm>
            <a:off x="4449123" y="2851672"/>
            <a:ext cx="0" cy="1175202"/>
          </a:xfrm>
          <a:prstGeom prst="line">
            <a:avLst/>
          </a:prstGeom>
          <a:noFill/>
          <a:ln w="12700" algn="ctr">
            <a:solidFill>
              <a:schemeClr val="accent1">
                <a:lumMod val="60000"/>
                <a:lumOff val="40000"/>
              </a:schemeClr>
            </a:solidFill>
            <a:round/>
          </a:ln>
          <a:extLst>
            <a:ext uri="{909E8E84-426E-40DD-AFC4-6F175D3DCCD1}">
              <a14:hiddenFill xmlns:a14="http://schemas.microsoft.com/office/drawing/2010/main">
                <a:noFill/>
              </a14:hiddenFill>
            </a:ext>
          </a:extLst>
        </p:spPr>
      </p:cxnSp>
      <p:sp>
        <p:nvSpPr>
          <p:cNvPr id="10" name="MH_Others_3"/>
          <p:cNvSpPr txBox="1"/>
          <p:nvPr>
            <p:custDataLst>
              <p:tags r:id="rId5"/>
            </p:custDataLst>
          </p:nvPr>
        </p:nvSpPr>
        <p:spPr bwMode="auto">
          <a:xfrm>
            <a:off x="2239934" y="2498762"/>
            <a:ext cx="1849467" cy="54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normAutofit/>
          </a:bodyPr>
          <a:lstStyle>
            <a:lvl1pPr>
              <a:lnSpc>
                <a:spcPct val="90000"/>
              </a:lnSpc>
              <a:spcBef>
                <a:spcPts val="750"/>
              </a:spcBef>
              <a:buFont typeface="Arial" panose="020B0604020202090204" pitchFamily="34" charset="0"/>
              <a:buChar char="•"/>
              <a:defRPr sz="2100">
                <a:solidFill>
                  <a:schemeClr val="tx1"/>
                </a:solidFill>
                <a:latin typeface="Calibri" charset="0"/>
                <a:ea typeface="宋体" panose="02010600030101010101" pitchFamily="2" charset="-122"/>
              </a:defRPr>
            </a:lvl1pPr>
            <a:lvl2pPr marL="742950" indent="-285750">
              <a:lnSpc>
                <a:spcPct val="90000"/>
              </a:lnSpc>
              <a:spcBef>
                <a:spcPts val="375"/>
              </a:spcBef>
              <a:buFont typeface="Arial" panose="020B0604020202090204" pitchFamily="34" charset="0"/>
              <a:buChar char="•"/>
              <a:defRPr>
                <a:solidFill>
                  <a:schemeClr val="tx1"/>
                </a:solidFill>
                <a:latin typeface="Calibri" charset="0"/>
                <a:ea typeface="宋体" panose="02010600030101010101" pitchFamily="2" charset="-122"/>
              </a:defRPr>
            </a:lvl2pPr>
            <a:lvl3pPr marL="1143000" indent="-228600">
              <a:lnSpc>
                <a:spcPct val="90000"/>
              </a:lnSpc>
              <a:spcBef>
                <a:spcPts val="375"/>
              </a:spcBef>
              <a:buFont typeface="Arial" panose="020B0604020202090204" pitchFamily="34" charset="0"/>
              <a:buChar char="•"/>
              <a:defRPr sz="1500">
                <a:solidFill>
                  <a:schemeClr val="tx1"/>
                </a:solidFill>
                <a:latin typeface="Calibri" charset="0"/>
                <a:ea typeface="宋体" panose="02010600030101010101" pitchFamily="2" charset="-122"/>
              </a:defRPr>
            </a:lvl3pPr>
            <a:lvl4pPr marL="1600200" indent="-228600">
              <a:lnSpc>
                <a:spcPct val="90000"/>
              </a:lnSpc>
              <a:spcBef>
                <a:spcPts val="375"/>
              </a:spcBef>
              <a:buFont typeface="Arial" panose="020B0604020202090204" pitchFamily="34" charset="0"/>
              <a:buChar char="•"/>
              <a:defRPr sz="1300">
                <a:solidFill>
                  <a:schemeClr val="tx1"/>
                </a:solidFill>
                <a:latin typeface="Calibri" charset="0"/>
                <a:ea typeface="宋体" panose="02010600030101010101" pitchFamily="2" charset="-122"/>
              </a:defRPr>
            </a:lvl4pPr>
            <a:lvl5pPr marL="2057400" indent="-228600">
              <a:lnSpc>
                <a:spcPct val="90000"/>
              </a:lnSpc>
              <a:spcBef>
                <a:spcPts val="375"/>
              </a:spcBef>
              <a:buFont typeface="Arial" panose="020B0604020202090204" pitchFamily="34" charset="0"/>
              <a:buChar char="•"/>
              <a:defRPr sz="1300">
                <a:solidFill>
                  <a:schemeClr val="tx1"/>
                </a:solidFill>
                <a:latin typeface="Calibri" charset="0"/>
                <a:ea typeface="宋体" panose="02010600030101010101" pitchFamily="2" charset="-122"/>
              </a:defRPr>
            </a:lvl5pPr>
            <a:lvl6pPr marL="25146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charset="0"/>
                <a:ea typeface="宋体" panose="02010600030101010101" pitchFamily="2" charset="-122"/>
              </a:defRPr>
            </a:lvl6pPr>
            <a:lvl7pPr marL="29718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charset="0"/>
                <a:ea typeface="宋体" panose="02010600030101010101" pitchFamily="2" charset="-122"/>
              </a:defRPr>
            </a:lvl7pPr>
            <a:lvl8pPr marL="34290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charset="0"/>
                <a:ea typeface="宋体" panose="02010600030101010101" pitchFamily="2" charset="-122"/>
              </a:defRPr>
            </a:lvl8pPr>
            <a:lvl9pPr marL="3886200" indent="-228600" fontAlgn="base">
              <a:lnSpc>
                <a:spcPct val="90000"/>
              </a:lnSpc>
              <a:spcBef>
                <a:spcPts val="375"/>
              </a:spcBef>
              <a:spcAft>
                <a:spcPct val="0"/>
              </a:spcAft>
              <a:buFont typeface="Arial" panose="020B0604020202090204" pitchFamily="34" charset="0"/>
              <a:buChar char="•"/>
              <a:defRPr sz="1300">
                <a:solidFill>
                  <a:schemeClr val="tx1"/>
                </a:solidFill>
                <a:latin typeface="Calibri" charset="0"/>
                <a:ea typeface="宋体" panose="02010600030101010101" pitchFamily="2" charset="-122"/>
              </a:defRPr>
            </a:lvl9pPr>
          </a:lstStyle>
          <a:p>
            <a:pPr algn="ctr" eaLnBrk="1" hangingPunct="1">
              <a:spcBef>
                <a:spcPct val="0"/>
              </a:spcBef>
              <a:buFontTx/>
              <a:buNone/>
            </a:pPr>
            <a:r>
              <a:rPr lang="en-US" altLang="zh-CN" sz="2800" dirty="0">
                <a:solidFill>
                  <a:schemeClr val="accent1">
                    <a:lumMod val="40000"/>
                    <a:lumOff val="60000"/>
                  </a:schemeClr>
                </a:solidFill>
                <a:latin typeface="+mn-lt"/>
                <a:ea typeface="+mn-ea"/>
                <a:cs typeface="Verdana" panose="020B0604030504040204" pitchFamily="34" charset="0"/>
              </a:rPr>
              <a:t>CHAPTER</a:t>
            </a:r>
            <a:endParaRPr lang="zh-CN" altLang="en-US" sz="2800" dirty="0">
              <a:solidFill>
                <a:schemeClr val="accent1">
                  <a:lumMod val="40000"/>
                  <a:lumOff val="60000"/>
                </a:schemeClr>
              </a:solidFill>
              <a:latin typeface="+mn-lt"/>
              <a:ea typeface="+mn-ea"/>
              <a:cs typeface="Verdana" panose="020B0604030504040204" pitchFamily="34" charset="0"/>
            </a:endParaRPr>
          </a:p>
        </p:txBody>
      </p:sp>
      <p:sp>
        <p:nvSpPr>
          <p:cNvPr id="3" name="日期占位符 2"/>
          <p:cNvSpPr>
            <a:spLocks noGrp="1"/>
          </p:cNvSpPr>
          <p:nvPr>
            <p:ph type="dt" sz="half" idx="10"/>
          </p:nvPr>
        </p:nvSpPr>
        <p:spPr/>
        <p:txBody>
          <a:bodyPr/>
          <a:lstStyle/>
          <a:p>
            <a:fld id="{5B2403C1-AC00-4EF1-BD56-74270FA058C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2F2A63-CE0C-476E-9612-87F1B635B2C0}"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KSO_BT1"/>
          <p:cNvSpPr>
            <a:spLocks noGrp="1"/>
          </p:cNvSpPr>
          <p:nvPr>
            <p:ph type="title"/>
          </p:nvPr>
        </p:nvSpPr>
        <p:spPr>
          <a:xfrm>
            <a:off x="622301" y="328216"/>
            <a:ext cx="10954459" cy="796011"/>
          </a:xfrm>
        </p:spPr>
        <p:txBody>
          <a:bodyPr/>
          <a:lstStyle/>
          <a:p>
            <a:r>
              <a:rPr lang="zh-CN" altLang="en-US" smtClean="0"/>
              <a:t>单击此处编辑母版标题样式</a:t>
            </a:r>
            <a:endParaRPr lang="en-US" dirty="0"/>
          </a:p>
        </p:txBody>
      </p:sp>
      <p:sp>
        <p:nvSpPr>
          <p:cNvPr id="3" name="KSO_BC1"/>
          <p:cNvSpPr>
            <a:spLocks noGrp="1"/>
          </p:cNvSpPr>
          <p:nvPr>
            <p:ph sz="half" idx="1"/>
          </p:nvPr>
        </p:nvSpPr>
        <p:spPr>
          <a:xfrm>
            <a:off x="622301" y="1397000"/>
            <a:ext cx="5080000" cy="4932363"/>
          </a:xfrm>
        </p:spPr>
        <p:txBody>
          <a:bodyPr>
            <a:normAutofit/>
          </a:bodyPr>
          <a:lstStyle>
            <a:lvl1pPr>
              <a:lnSpc>
                <a:spcPct val="100000"/>
              </a:lnSpc>
              <a:spcBef>
                <a:spcPts val="300"/>
              </a:spcBef>
              <a:spcAft>
                <a:spcPts val="300"/>
              </a:spcAft>
              <a:defRPr sz="2400">
                <a:solidFill>
                  <a:schemeClr val="tx1"/>
                </a:solidFill>
              </a:defRPr>
            </a:lvl1pPr>
            <a:lvl2pPr>
              <a:defRPr>
                <a:solidFill>
                  <a:schemeClr val="tx1"/>
                </a:solidFill>
              </a:defRPr>
            </a:lvl2pPr>
            <a:lvl3pPr>
              <a:lnSpc>
                <a:spcPct val="100000"/>
              </a:lnSpc>
              <a:spcBef>
                <a:spcPts val="300"/>
              </a:spcBef>
              <a:spcAft>
                <a:spcPts val="300"/>
              </a:spcAft>
              <a:defRPr/>
            </a:lvl3pPr>
            <a:lvl4pPr>
              <a:lnSpc>
                <a:spcPct val="100000"/>
              </a:lnSpc>
              <a:spcBef>
                <a:spcPts val="300"/>
              </a:spcBef>
              <a:spcAft>
                <a:spcPts val="300"/>
              </a:spcAft>
              <a:defRPr/>
            </a:lvl4pPr>
            <a:lvl5pPr>
              <a:lnSpc>
                <a:spcPct val="100000"/>
              </a:lnSpc>
              <a:spcBef>
                <a:spcPts val="300"/>
              </a:spcBef>
              <a:spcAft>
                <a:spcPts val="300"/>
              </a:spcAft>
              <a:defRPr/>
            </a:lvl5pPr>
            <a:lvl6pPr>
              <a:lnSpc>
                <a:spcPct val="100000"/>
              </a:lnSpc>
              <a:spcBef>
                <a:spcPts val="300"/>
              </a:spcBef>
              <a:spcAft>
                <a:spcPts val="300"/>
              </a:spcAft>
              <a:defRPr/>
            </a:lvl6pPr>
          </a:lstStyle>
          <a:p>
            <a:pPr lvl="0"/>
            <a:r>
              <a:rPr lang="zh-CN" altLang="en-US" dirty="0" smtClean="0"/>
              <a:t>单击此处编辑母版文本样式</a:t>
            </a:r>
            <a:endParaRPr lang="zh-CN" altLang="en-US" dirty="0" smtClean="0"/>
          </a:p>
          <a:p>
            <a:pPr lvl="2"/>
            <a:r>
              <a:rPr lang="zh-CN" altLang="en-US" dirty="0" smtClean="0"/>
              <a:t>第二级</a:t>
            </a:r>
            <a:endParaRPr lang="zh-CN" altLang="en-US" dirty="0" smtClean="0"/>
          </a:p>
          <a:p>
            <a:pPr lvl="3"/>
            <a:r>
              <a:rPr lang="zh-CN" altLang="en-US" dirty="0" smtClean="0"/>
              <a:t>第三级</a:t>
            </a:r>
            <a:endParaRPr lang="zh-CN" altLang="en-US" dirty="0" smtClean="0"/>
          </a:p>
          <a:p>
            <a:pPr lvl="4"/>
            <a:r>
              <a:rPr lang="zh-CN" altLang="en-US" dirty="0" smtClean="0"/>
              <a:t>第四级</a:t>
            </a:r>
            <a:endParaRPr lang="zh-CN" altLang="en-US" dirty="0" smtClean="0"/>
          </a:p>
          <a:p>
            <a:pPr lvl="5"/>
            <a:r>
              <a:rPr lang="zh-CN" altLang="en-US" dirty="0" smtClean="0"/>
              <a:t>第五级</a:t>
            </a:r>
            <a:endParaRPr lang="zh-CN" altLang="en-US" dirty="0"/>
          </a:p>
        </p:txBody>
      </p:sp>
      <p:sp>
        <p:nvSpPr>
          <p:cNvPr id="4" name="KSO_BC2"/>
          <p:cNvSpPr>
            <a:spLocks noGrp="1"/>
          </p:cNvSpPr>
          <p:nvPr>
            <p:ph sz="half" idx="2"/>
          </p:nvPr>
        </p:nvSpPr>
        <p:spPr>
          <a:xfrm>
            <a:off x="6482644" y="1397000"/>
            <a:ext cx="5094000" cy="4932363"/>
          </a:xfrm>
        </p:spPr>
        <p:txBody>
          <a:bodyPr>
            <a:normAutofit/>
          </a:bodyPr>
          <a:lstStyle>
            <a:lvl1pPr>
              <a:lnSpc>
                <a:spcPct val="100000"/>
              </a:lnSpc>
              <a:spcBef>
                <a:spcPts val="300"/>
              </a:spcBef>
              <a:spcAft>
                <a:spcPts val="300"/>
              </a:spcAft>
              <a:defRPr sz="2400">
                <a:solidFill>
                  <a:schemeClr val="tx1"/>
                </a:solidFill>
              </a:defRPr>
            </a:lvl1pPr>
            <a:lvl2pPr>
              <a:defRPr>
                <a:solidFill>
                  <a:schemeClr val="tx1"/>
                </a:solidFill>
              </a:defRPr>
            </a:lvl2pPr>
            <a:lvl3pPr>
              <a:lnSpc>
                <a:spcPct val="100000"/>
              </a:lnSpc>
              <a:spcBef>
                <a:spcPts val="300"/>
              </a:spcBef>
              <a:spcAft>
                <a:spcPts val="300"/>
              </a:spcAft>
              <a:defRPr/>
            </a:lvl3pPr>
            <a:lvl4pPr>
              <a:lnSpc>
                <a:spcPct val="100000"/>
              </a:lnSpc>
              <a:spcBef>
                <a:spcPts val="300"/>
              </a:spcBef>
              <a:spcAft>
                <a:spcPts val="300"/>
              </a:spcAft>
              <a:defRPr/>
            </a:lvl4pPr>
            <a:lvl5pPr>
              <a:lnSpc>
                <a:spcPct val="100000"/>
              </a:lnSpc>
              <a:spcBef>
                <a:spcPts val="300"/>
              </a:spcBef>
              <a:spcAft>
                <a:spcPts val="300"/>
              </a:spcAft>
              <a:defRPr/>
            </a:lvl5pPr>
            <a:lvl6pPr>
              <a:lnSpc>
                <a:spcPct val="100000"/>
              </a:lnSpc>
              <a:spcBef>
                <a:spcPts val="300"/>
              </a:spcBef>
              <a:spcAft>
                <a:spcPts val="300"/>
              </a:spcAft>
              <a:defRPr/>
            </a:lvl6pPr>
          </a:lstStyle>
          <a:p>
            <a:pPr lvl="0"/>
            <a:r>
              <a:rPr lang="zh-CN" altLang="en-US" dirty="0" smtClean="0"/>
              <a:t>单击此处编辑母版文本样式</a:t>
            </a:r>
            <a:endParaRPr lang="zh-CN" altLang="en-US" dirty="0" smtClean="0"/>
          </a:p>
          <a:p>
            <a:pPr lvl="2"/>
            <a:r>
              <a:rPr lang="zh-CN" altLang="en-US" dirty="0" smtClean="0"/>
              <a:t>第二级</a:t>
            </a:r>
            <a:endParaRPr lang="zh-CN" altLang="en-US" dirty="0" smtClean="0"/>
          </a:p>
          <a:p>
            <a:pPr lvl="3"/>
            <a:r>
              <a:rPr lang="zh-CN" altLang="en-US" dirty="0" smtClean="0"/>
              <a:t>第三级</a:t>
            </a:r>
            <a:endParaRPr lang="zh-CN" altLang="en-US" dirty="0" smtClean="0"/>
          </a:p>
          <a:p>
            <a:pPr lvl="4"/>
            <a:r>
              <a:rPr lang="zh-CN" altLang="en-US" dirty="0" smtClean="0"/>
              <a:t>第四级</a:t>
            </a:r>
            <a:endParaRPr lang="zh-CN" altLang="en-US" dirty="0" smtClean="0"/>
          </a:p>
          <a:p>
            <a:pPr lvl="5"/>
            <a:r>
              <a:rPr lang="zh-CN" altLang="en-US" dirty="0" smtClean="0"/>
              <a:t>第五级</a:t>
            </a:r>
            <a:endParaRPr lang="zh-CN" altLang="en-US" dirty="0"/>
          </a:p>
        </p:txBody>
      </p:sp>
      <p:sp>
        <p:nvSpPr>
          <p:cNvPr id="5" name="日期占位符 4"/>
          <p:cNvSpPr>
            <a:spLocks noGrp="1"/>
          </p:cNvSpPr>
          <p:nvPr>
            <p:ph type="dt" sz="half" idx="10"/>
          </p:nvPr>
        </p:nvSpPr>
        <p:spPr/>
        <p:txBody>
          <a:bodyPr/>
          <a:lstStyle/>
          <a:p>
            <a:fld id="{5B2403C1-AC00-4EF1-BD56-74270FA058C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02F2A63-CE0C-476E-9612-87F1B635B2C0}"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KSO_BT1"/>
          <p:cNvSpPr>
            <a:spLocks noGrp="1"/>
          </p:cNvSpPr>
          <p:nvPr>
            <p:ph type="title"/>
          </p:nvPr>
        </p:nvSpPr>
        <p:spPr>
          <a:xfrm>
            <a:off x="841018" y="476341"/>
            <a:ext cx="10515597" cy="717022"/>
          </a:xfrm>
        </p:spPr>
        <p:txBody>
          <a:bodyPr/>
          <a:lstStyle/>
          <a:p>
            <a:r>
              <a:rPr lang="zh-CN" altLang="en-US" dirty="0" smtClean="0"/>
              <a:t>单击此处编辑母版标题样式</a:t>
            </a:r>
            <a:endParaRPr lang="en-US" dirty="0"/>
          </a:p>
        </p:txBody>
      </p:sp>
      <p:sp>
        <p:nvSpPr>
          <p:cNvPr id="3" name="Text Placeholder 2"/>
          <p:cNvSpPr>
            <a:spLocks noGrp="1"/>
          </p:cNvSpPr>
          <p:nvPr>
            <p:ph type="body" idx="1"/>
          </p:nvPr>
        </p:nvSpPr>
        <p:spPr>
          <a:xfrm>
            <a:off x="841018" y="1416118"/>
            <a:ext cx="5157787" cy="823912"/>
          </a:xfrm>
        </p:spPr>
        <p:txBody>
          <a:bodyPr anchor="b">
            <a:normAutofit/>
          </a:bodyPr>
          <a:lstStyle>
            <a:lvl1pPr marL="0" indent="0">
              <a:buNone/>
              <a:defRPr sz="2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smtClean="0"/>
              <a:t>单击此处编辑母版文本样式</a:t>
            </a:r>
            <a:endParaRPr lang="zh-CN" altLang="en-US" dirty="0" smtClean="0"/>
          </a:p>
        </p:txBody>
      </p:sp>
      <p:sp>
        <p:nvSpPr>
          <p:cNvPr id="4" name="KSO_BC1"/>
          <p:cNvSpPr>
            <a:spLocks noGrp="1"/>
          </p:cNvSpPr>
          <p:nvPr>
            <p:ph sz="half" idx="2"/>
          </p:nvPr>
        </p:nvSpPr>
        <p:spPr>
          <a:xfrm>
            <a:off x="841018" y="2240029"/>
            <a:ext cx="5157787" cy="3942109"/>
          </a:xfrm>
        </p:spPr>
        <p:txBody>
          <a:bodyPr>
            <a:normAutofit/>
          </a:bodyPr>
          <a:lstStyle>
            <a:lvl1pPr>
              <a:defRPr sz="2400">
                <a:solidFill>
                  <a:schemeClr val="tx1"/>
                </a:solidFill>
              </a:defRPr>
            </a:lvl1pPr>
          </a:lstStyle>
          <a:p>
            <a:pPr lvl="0"/>
            <a:r>
              <a:rPr lang="zh-CN" altLang="en-US" dirty="0" smtClean="0"/>
              <a:t>单击此处编辑母版文本样式</a:t>
            </a:r>
            <a:endParaRPr lang="zh-CN" altLang="en-US" dirty="0" smtClean="0"/>
          </a:p>
          <a:p>
            <a:pPr lvl="2"/>
            <a:r>
              <a:rPr lang="zh-CN" altLang="en-US" dirty="0" smtClean="0"/>
              <a:t>第二级</a:t>
            </a:r>
            <a:endParaRPr lang="zh-CN" altLang="en-US" dirty="0" smtClean="0"/>
          </a:p>
          <a:p>
            <a:pPr lvl="3"/>
            <a:r>
              <a:rPr lang="zh-CN" altLang="en-US" dirty="0" smtClean="0"/>
              <a:t>第三级</a:t>
            </a:r>
            <a:endParaRPr lang="zh-CN" altLang="en-US" dirty="0" smtClean="0"/>
          </a:p>
          <a:p>
            <a:pPr lvl="4"/>
            <a:r>
              <a:rPr lang="zh-CN" altLang="en-US" dirty="0" smtClean="0"/>
              <a:t>第四级</a:t>
            </a:r>
            <a:endParaRPr lang="zh-CN" altLang="en-US" dirty="0" smtClean="0"/>
          </a:p>
          <a:p>
            <a:pPr lvl="5"/>
            <a:r>
              <a:rPr lang="zh-CN" altLang="en-US" dirty="0" smtClean="0"/>
              <a:t>第五级</a:t>
            </a:r>
            <a:endParaRPr lang="zh-CN" altLang="en-US" dirty="0"/>
          </a:p>
        </p:txBody>
      </p:sp>
      <p:sp>
        <p:nvSpPr>
          <p:cNvPr id="5" name="Text Placeholder 4"/>
          <p:cNvSpPr>
            <a:spLocks noGrp="1"/>
          </p:cNvSpPr>
          <p:nvPr>
            <p:ph type="body" sz="quarter" idx="3"/>
          </p:nvPr>
        </p:nvSpPr>
        <p:spPr>
          <a:xfrm>
            <a:off x="6173429" y="1416118"/>
            <a:ext cx="5183188" cy="823912"/>
          </a:xfrm>
        </p:spPr>
        <p:txBody>
          <a:bodyPr anchor="b">
            <a:normAutofit/>
          </a:bodyPr>
          <a:lstStyle>
            <a:lvl1pPr marL="0" indent="0">
              <a:buNone/>
              <a:defRPr sz="2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smtClean="0"/>
              <a:t>单击此处编辑母版文本样式</a:t>
            </a:r>
            <a:endParaRPr lang="zh-CN" altLang="en-US" dirty="0" smtClean="0"/>
          </a:p>
        </p:txBody>
      </p:sp>
      <p:sp>
        <p:nvSpPr>
          <p:cNvPr id="6" name="KSO_BC2"/>
          <p:cNvSpPr>
            <a:spLocks noGrp="1"/>
          </p:cNvSpPr>
          <p:nvPr>
            <p:ph sz="quarter" idx="4"/>
          </p:nvPr>
        </p:nvSpPr>
        <p:spPr>
          <a:xfrm>
            <a:off x="6173429" y="2240029"/>
            <a:ext cx="5183188" cy="3942109"/>
          </a:xfrm>
        </p:spPr>
        <p:txBody>
          <a:bodyPr>
            <a:normAutofit/>
          </a:bodyPr>
          <a:lstStyle>
            <a:lvl1pPr>
              <a:defRPr sz="2400">
                <a:solidFill>
                  <a:schemeClr val="tx1"/>
                </a:solidFill>
              </a:defRPr>
            </a:lvl1pPr>
          </a:lstStyle>
          <a:p>
            <a:pPr lvl="0"/>
            <a:r>
              <a:rPr lang="zh-CN" altLang="en-US" dirty="0" smtClean="0"/>
              <a:t>单击此处编辑母版文本样式</a:t>
            </a:r>
            <a:endParaRPr lang="zh-CN" altLang="en-US" dirty="0" smtClean="0"/>
          </a:p>
          <a:p>
            <a:pPr lvl="2"/>
            <a:r>
              <a:rPr lang="zh-CN" altLang="en-US" dirty="0" smtClean="0"/>
              <a:t>第二级</a:t>
            </a:r>
            <a:endParaRPr lang="zh-CN" altLang="en-US" dirty="0" smtClean="0"/>
          </a:p>
          <a:p>
            <a:pPr lvl="3"/>
            <a:r>
              <a:rPr lang="zh-CN" altLang="en-US" dirty="0" smtClean="0"/>
              <a:t>第三级</a:t>
            </a:r>
            <a:endParaRPr lang="zh-CN" altLang="en-US" dirty="0" smtClean="0"/>
          </a:p>
          <a:p>
            <a:pPr lvl="4"/>
            <a:r>
              <a:rPr lang="zh-CN" altLang="en-US" dirty="0" smtClean="0"/>
              <a:t>第四级</a:t>
            </a:r>
            <a:endParaRPr lang="zh-CN" altLang="en-US" dirty="0" smtClean="0"/>
          </a:p>
          <a:p>
            <a:pPr lvl="5"/>
            <a:r>
              <a:rPr lang="zh-CN" altLang="en-US" dirty="0" smtClean="0"/>
              <a:t>第五级</a:t>
            </a:r>
            <a:endParaRPr lang="zh-CN" altLang="en-US" dirty="0"/>
          </a:p>
        </p:txBody>
      </p:sp>
      <p:sp>
        <p:nvSpPr>
          <p:cNvPr id="7" name="日期占位符 6"/>
          <p:cNvSpPr>
            <a:spLocks noGrp="1"/>
          </p:cNvSpPr>
          <p:nvPr>
            <p:ph type="dt" sz="half" idx="10"/>
          </p:nvPr>
        </p:nvSpPr>
        <p:spPr/>
        <p:txBody>
          <a:bodyPr/>
          <a:lstStyle/>
          <a:p>
            <a:fld id="{5B2403C1-AC00-4EF1-BD56-74270FA058C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02F2A63-CE0C-476E-9612-87F1B635B2C0}"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grpSp>
        <p:nvGrpSpPr>
          <p:cNvPr id="14" name="组合 13"/>
          <p:cNvGrpSpPr/>
          <p:nvPr/>
        </p:nvGrpSpPr>
        <p:grpSpPr>
          <a:xfrm>
            <a:off x="0" y="0"/>
            <a:ext cx="12192000" cy="6858000"/>
            <a:chOff x="0" y="0"/>
            <a:chExt cx="9144000" cy="6858000"/>
          </a:xfrm>
        </p:grpSpPr>
        <p:sp>
          <p:nvSpPr>
            <p:cNvPr id="15" name="矩形 14"/>
            <p:cNvSpPr/>
            <p:nvPr/>
          </p:nvSpPr>
          <p:spPr>
            <a:xfrm>
              <a:off x="0" y="0"/>
              <a:ext cx="9144000" cy="6858000"/>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6" name="矩形 15"/>
            <p:cNvSpPr/>
            <p:nvPr/>
          </p:nvSpPr>
          <p:spPr>
            <a:xfrm>
              <a:off x="0" y="0"/>
              <a:ext cx="9144000" cy="6858000"/>
            </a:xfrm>
            <a:prstGeom prst="rect">
              <a:avLst/>
            </a:prstGeom>
            <a:solidFill>
              <a:srgbClr val="644437">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2" name="标题 1"/>
          <p:cNvSpPr>
            <a:spLocks noGrp="1"/>
          </p:cNvSpPr>
          <p:nvPr>
            <p:ph type="title" hasCustomPrompt="1"/>
          </p:nvPr>
        </p:nvSpPr>
        <p:spPr>
          <a:xfrm>
            <a:off x="5173200" y="2086697"/>
            <a:ext cx="4446000" cy="796011"/>
          </a:xfrm>
        </p:spPr>
        <p:txBody>
          <a:bodyPr>
            <a:normAutofit/>
          </a:bodyPr>
          <a:lstStyle>
            <a:lvl1pPr algn="ctr">
              <a:defRPr sz="6000">
                <a:solidFill>
                  <a:schemeClr val="accent1"/>
                </a:solidFill>
              </a:defRPr>
            </a:lvl1pPr>
          </a:lstStyle>
          <a:p>
            <a:r>
              <a:rPr lang="zh-CN" altLang="en-US" dirty="0" smtClean="0"/>
              <a:t>编辑标题</a:t>
            </a:r>
            <a:endParaRPr lang="zh-CN" altLang="en-US" dirty="0"/>
          </a:p>
        </p:txBody>
      </p:sp>
      <p:sp>
        <p:nvSpPr>
          <p:cNvPr id="6" name="任意多边形 5"/>
          <p:cNvSpPr/>
          <p:nvPr>
            <p:custDataLst>
              <p:tags r:id="rId3"/>
            </p:custDataLst>
          </p:nvPr>
        </p:nvSpPr>
        <p:spPr>
          <a:xfrm>
            <a:off x="2901950" y="2343150"/>
            <a:ext cx="7772400" cy="711200"/>
          </a:xfrm>
          <a:custGeom>
            <a:avLst/>
            <a:gdLst>
              <a:gd name="connsiteX0" fmla="*/ 0 w 7772400"/>
              <a:gd name="connsiteY0" fmla="*/ 704850 h 711200"/>
              <a:gd name="connsiteX1" fmla="*/ 0 w 7772400"/>
              <a:gd name="connsiteY1" fmla="*/ 0 h 711200"/>
              <a:gd name="connsiteX2" fmla="*/ 1631950 w 7772400"/>
              <a:gd name="connsiteY2" fmla="*/ 0 h 711200"/>
              <a:gd name="connsiteX3" fmla="*/ 1631950 w 7772400"/>
              <a:gd name="connsiteY3" fmla="*/ 711200 h 711200"/>
              <a:gd name="connsiteX4" fmla="*/ 7772400 w 7772400"/>
              <a:gd name="connsiteY4" fmla="*/ 711200 h 711200"/>
              <a:gd name="connsiteX5" fmla="*/ 7772400 w 7772400"/>
              <a:gd name="connsiteY5" fmla="*/ 704850 h 71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2400" h="711200">
                <a:moveTo>
                  <a:pt x="0" y="704850"/>
                </a:moveTo>
                <a:lnTo>
                  <a:pt x="0" y="0"/>
                </a:lnTo>
                <a:lnTo>
                  <a:pt x="1631950" y="0"/>
                </a:lnTo>
                <a:lnTo>
                  <a:pt x="1631950" y="711200"/>
                </a:lnTo>
                <a:lnTo>
                  <a:pt x="7772400" y="711200"/>
                </a:lnTo>
                <a:lnTo>
                  <a:pt x="7772400" y="704850"/>
                </a:lnTo>
              </a:path>
            </a:pathLst>
          </a:cu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任意多边形 6"/>
          <p:cNvSpPr/>
          <p:nvPr>
            <p:custDataLst>
              <p:tags r:id="rId4"/>
            </p:custDataLst>
          </p:nvPr>
        </p:nvSpPr>
        <p:spPr>
          <a:xfrm>
            <a:off x="1524000" y="3257550"/>
            <a:ext cx="3009900" cy="711200"/>
          </a:xfrm>
          <a:custGeom>
            <a:avLst/>
            <a:gdLst>
              <a:gd name="connsiteX0" fmla="*/ 3009900 w 3009900"/>
              <a:gd name="connsiteY0" fmla="*/ 0 h 711200"/>
              <a:gd name="connsiteX1" fmla="*/ 3009900 w 3009900"/>
              <a:gd name="connsiteY1" fmla="*/ 711200 h 711200"/>
              <a:gd name="connsiteX2" fmla="*/ 1377950 w 3009900"/>
              <a:gd name="connsiteY2" fmla="*/ 711200 h 711200"/>
              <a:gd name="connsiteX3" fmla="*/ 1377950 w 3009900"/>
              <a:gd name="connsiteY3" fmla="*/ 6350 h 711200"/>
              <a:gd name="connsiteX4" fmla="*/ 0 w 3009900"/>
              <a:gd name="connsiteY4" fmla="*/ 6350 h 711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9900" h="711200">
                <a:moveTo>
                  <a:pt x="3009900" y="0"/>
                </a:moveTo>
                <a:lnTo>
                  <a:pt x="3009900" y="711200"/>
                </a:lnTo>
                <a:lnTo>
                  <a:pt x="1377950" y="711200"/>
                </a:lnTo>
                <a:lnTo>
                  <a:pt x="1377950" y="6350"/>
                </a:lnTo>
                <a:lnTo>
                  <a:pt x="0" y="6350"/>
                </a:lnTo>
              </a:path>
            </a:pathLst>
          </a:cu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8" name="直接连接符 7"/>
          <p:cNvCxnSpPr/>
          <p:nvPr>
            <p:custDataLst>
              <p:tags r:id="rId5"/>
            </p:custDataLst>
          </p:nvPr>
        </p:nvCxnSpPr>
        <p:spPr>
          <a:xfrm>
            <a:off x="0" y="3266017"/>
            <a:ext cx="1651000" cy="0"/>
          </a:xfrm>
          <a:prstGeom prst="line">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custDataLst>
              <p:tags r:id="rId6"/>
            </p:custDataLst>
          </p:nvPr>
        </p:nvCxnSpPr>
        <p:spPr>
          <a:xfrm>
            <a:off x="10541000" y="3054350"/>
            <a:ext cx="1651000" cy="0"/>
          </a:xfrm>
          <a:prstGeom prst="line">
            <a:avLst/>
          </a:prstGeom>
          <a:no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0" name="文本占位符 6"/>
          <p:cNvSpPr>
            <a:spLocks noGrp="1"/>
          </p:cNvSpPr>
          <p:nvPr>
            <p:ph type="body" sz="quarter" idx="13" hasCustomPrompt="1"/>
          </p:nvPr>
        </p:nvSpPr>
        <p:spPr>
          <a:xfrm>
            <a:off x="5173200" y="3463200"/>
            <a:ext cx="4446000" cy="414000"/>
          </a:xfrm>
        </p:spPr>
        <p:txBody>
          <a:bodyPr>
            <a:normAutofit/>
          </a:bodyPr>
          <a:lstStyle>
            <a:lvl1pPr marL="0" indent="0" algn="ctr">
              <a:buNone/>
              <a:defRPr sz="2000">
                <a:solidFill>
                  <a:schemeClr val="tx1"/>
                </a:solidFill>
              </a:defRPr>
            </a:lvl1pPr>
          </a:lstStyle>
          <a:p>
            <a:pPr lvl="0"/>
            <a:r>
              <a:rPr lang="zh-CN" altLang="en-US" dirty="0" smtClean="0"/>
              <a:t>单击此处编辑文本</a:t>
            </a:r>
            <a:endParaRPr lang="zh-CN" altLang="en-US" dirty="0" smtClean="0"/>
          </a:p>
        </p:txBody>
      </p:sp>
      <p:sp>
        <p:nvSpPr>
          <p:cNvPr id="11" name="日期占位符 10"/>
          <p:cNvSpPr>
            <a:spLocks noGrp="1"/>
          </p:cNvSpPr>
          <p:nvPr>
            <p:ph type="dt" sz="half" idx="14"/>
          </p:nvPr>
        </p:nvSpPr>
        <p:spPr/>
        <p:txBody>
          <a:bodyPr/>
          <a:lstStyle/>
          <a:p>
            <a:fld id="{5B2403C1-AC00-4EF1-BD56-74270FA058CC}" type="datetimeFigureOut">
              <a:rPr lang="zh-CN" altLang="en-US" smtClean="0"/>
            </a:fld>
            <a:endParaRPr lang="zh-CN" altLang="en-US"/>
          </a:p>
        </p:txBody>
      </p:sp>
      <p:sp>
        <p:nvSpPr>
          <p:cNvPr id="12" name="页脚占位符 11"/>
          <p:cNvSpPr>
            <a:spLocks noGrp="1"/>
          </p:cNvSpPr>
          <p:nvPr>
            <p:ph type="ftr" sz="quarter" idx="15"/>
          </p:nvPr>
        </p:nvSpPr>
        <p:spPr/>
        <p:txBody>
          <a:bodyPr/>
          <a:lstStyle/>
          <a:p>
            <a:endParaRPr lang="zh-CN" altLang="en-US"/>
          </a:p>
        </p:txBody>
      </p:sp>
      <p:sp>
        <p:nvSpPr>
          <p:cNvPr id="13" name="灯片编号占位符 12"/>
          <p:cNvSpPr>
            <a:spLocks noGrp="1"/>
          </p:cNvSpPr>
          <p:nvPr>
            <p:ph type="sldNum" sz="quarter" idx="16"/>
          </p:nvPr>
        </p:nvSpPr>
        <p:spPr/>
        <p:txBody>
          <a:bodyPr/>
          <a:lstStyle/>
          <a:p>
            <a:fld id="{402F2A63-CE0C-476E-9612-87F1B635B2C0}"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grpSp>
        <p:nvGrpSpPr>
          <p:cNvPr id="6" name="组合 5"/>
          <p:cNvGrpSpPr/>
          <p:nvPr/>
        </p:nvGrpSpPr>
        <p:grpSpPr>
          <a:xfrm>
            <a:off x="0" y="0"/>
            <a:ext cx="12192000" cy="6858000"/>
            <a:chOff x="0" y="0"/>
            <a:chExt cx="9144000" cy="6858000"/>
          </a:xfrm>
        </p:grpSpPr>
        <p:sp>
          <p:nvSpPr>
            <p:cNvPr id="7" name="矩形 6"/>
            <p:cNvSpPr/>
            <p:nvPr/>
          </p:nvSpPr>
          <p:spPr>
            <a:xfrm>
              <a:off x="0" y="0"/>
              <a:ext cx="9144000" cy="6858000"/>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7"/>
            <p:cNvSpPr/>
            <p:nvPr/>
          </p:nvSpPr>
          <p:spPr>
            <a:xfrm>
              <a:off x="0" y="0"/>
              <a:ext cx="9144000" cy="6858000"/>
            </a:xfrm>
            <a:prstGeom prst="rect">
              <a:avLst/>
            </a:prstGeom>
            <a:solidFill>
              <a:srgbClr val="644437">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2" name="日期占位符 1"/>
          <p:cNvSpPr>
            <a:spLocks noGrp="1"/>
          </p:cNvSpPr>
          <p:nvPr>
            <p:ph type="dt" sz="half" idx="10"/>
          </p:nvPr>
        </p:nvSpPr>
        <p:spPr/>
        <p:txBody>
          <a:bodyPr/>
          <a:lstStyle/>
          <a:p>
            <a:fld id="{5B2403C1-AC00-4EF1-BD56-74270FA058C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02F2A63-CE0C-476E-9612-87F1B635B2C0}"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7" y="735495"/>
            <a:ext cx="4165200"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noChangeAspect="1"/>
          </p:cNvSpPr>
          <p:nvPr>
            <p:ph type="pic" idx="1"/>
          </p:nvPr>
        </p:nvSpPr>
        <p:spPr>
          <a:xfrm>
            <a:off x="5184000" y="735495"/>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7" y="2335695"/>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KSO_BT1"/>
          <p:cNvSpPr>
            <a:spLocks noGrp="1"/>
          </p:cNvSpPr>
          <p:nvPr>
            <p:ph type="title" orient="vert"/>
          </p:nvPr>
        </p:nvSpPr>
        <p:spPr>
          <a:xfrm>
            <a:off x="10212576" y="557281"/>
            <a:ext cx="1340007" cy="5811838"/>
          </a:xfrm>
        </p:spPr>
        <p:txBody>
          <a:bodyPr vert="eaVert">
            <a:normAutofit/>
          </a:bodyPr>
          <a:lstStyle>
            <a:lvl1pPr>
              <a:defRPr sz="3600">
                <a:solidFill>
                  <a:schemeClr val="accent1"/>
                </a:solidFill>
              </a:defRPr>
            </a:lvl1pPr>
          </a:lstStyle>
          <a:p>
            <a:r>
              <a:rPr lang="zh-CN" altLang="en-US" dirty="0" smtClean="0"/>
              <a:t>单击此处编辑母版标题样式</a:t>
            </a:r>
            <a:endParaRPr lang="en-US" dirty="0"/>
          </a:p>
        </p:txBody>
      </p:sp>
      <p:sp>
        <p:nvSpPr>
          <p:cNvPr id="3" name="KSO_BC1"/>
          <p:cNvSpPr>
            <a:spLocks noGrp="1"/>
          </p:cNvSpPr>
          <p:nvPr>
            <p:ph type="body" orient="vert" idx="1"/>
          </p:nvPr>
        </p:nvSpPr>
        <p:spPr>
          <a:xfrm>
            <a:off x="715618" y="557281"/>
            <a:ext cx="9340842" cy="5811838"/>
          </a:xfrm>
        </p:spPr>
        <p:txBody>
          <a:bodyPr vert="eaVert">
            <a:normAutofit/>
          </a:bodyPr>
          <a:lstStyle>
            <a:lvl1pPr>
              <a:defRPr sz="2400">
                <a:solidFill>
                  <a:schemeClr val="tx1"/>
                </a:solidFill>
              </a:defRPr>
            </a:lvl1pPr>
          </a:lstStyle>
          <a:p>
            <a:pPr lvl="0"/>
            <a:r>
              <a:rPr lang="zh-CN" altLang="en-US" dirty="0" smtClean="0"/>
              <a:t>单击此处编辑母版文本样式</a:t>
            </a:r>
            <a:endParaRPr lang="zh-CN" altLang="en-US" dirty="0" smtClean="0"/>
          </a:p>
          <a:p>
            <a:pPr lvl="2"/>
            <a:r>
              <a:rPr lang="zh-CN" altLang="en-US" dirty="0" smtClean="0"/>
              <a:t>第二级</a:t>
            </a:r>
            <a:endParaRPr lang="zh-CN" altLang="en-US" dirty="0" smtClean="0"/>
          </a:p>
          <a:p>
            <a:pPr lvl="3"/>
            <a:r>
              <a:rPr lang="zh-CN" altLang="en-US" dirty="0" smtClean="0"/>
              <a:t>第三级</a:t>
            </a:r>
            <a:endParaRPr lang="zh-CN" altLang="en-US" dirty="0" smtClean="0"/>
          </a:p>
          <a:p>
            <a:pPr lvl="4"/>
            <a:r>
              <a:rPr lang="zh-CN" altLang="en-US" dirty="0" smtClean="0"/>
              <a:t>第四级</a:t>
            </a:r>
            <a:endParaRPr lang="zh-CN" altLang="en-US" dirty="0" smtClean="0"/>
          </a:p>
          <a:p>
            <a:pPr lvl="5"/>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5B2403C1-AC00-4EF1-BD56-74270FA058C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02F2A63-CE0C-476E-9612-87F1B635B2C0}"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tags" Target="../tags/tag10.xml"/><Relationship Id="rId13" Type="http://schemas.openxmlformats.org/officeDocument/2006/relationships/tags" Target="../tags/tag9.xml"/><Relationship Id="rId12" Type="http://schemas.openxmlformats.org/officeDocument/2006/relationships/tags" Target="../tags/tag8.xml"/><Relationship Id="rId11" Type="http://schemas.openxmlformats.org/officeDocument/2006/relationships/image" Target="../media/image3.pn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4" name="KSO_FD"/>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B2403C1-AC00-4EF1-BD56-74270FA058CC}" type="datetimeFigureOut">
              <a:rPr lang="zh-CN" altLang="en-US" smtClean="0"/>
            </a:fld>
            <a:endParaRPr lang="zh-CN" altLang="en-US"/>
          </a:p>
        </p:txBody>
      </p:sp>
      <p:sp>
        <p:nvSpPr>
          <p:cNvPr id="5" name="KSO_FT"/>
          <p:cNvSpPr>
            <a:spLocks noGrp="1"/>
          </p:cNvSpPr>
          <p:nvPr>
            <p:ph type="ftr" sz="quarter" idx="3"/>
          </p:nvPr>
        </p:nvSpPr>
        <p:spPr>
          <a:xfrm>
            <a:off x="4038600" y="6356354"/>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KSO_FN"/>
          <p:cNvSpPr>
            <a:spLocks noGrp="1"/>
          </p:cNvSpPr>
          <p:nvPr>
            <p:ph type="sldNum" sz="quarter" idx="4"/>
          </p:nvPr>
        </p:nvSpPr>
        <p:spPr>
          <a:xfrm>
            <a:off x="8610600" y="6356354"/>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02F2A63-CE0C-476E-9612-87F1B635B2C0}" type="slidenum">
              <a:rPr lang="zh-CN" altLang="en-US" smtClean="0"/>
            </a:fld>
            <a:endParaRPr lang="zh-CN" altLang="en-US"/>
          </a:p>
        </p:txBody>
      </p:sp>
      <p:sp>
        <p:nvSpPr>
          <p:cNvPr id="3" name="KSO_BC1"/>
          <p:cNvSpPr>
            <a:spLocks noGrp="1"/>
          </p:cNvSpPr>
          <p:nvPr>
            <p:ph type="body" idx="1"/>
            <p:custDataLst>
              <p:tags r:id="rId12"/>
            </p:custDataLst>
          </p:nvPr>
        </p:nvSpPr>
        <p:spPr>
          <a:xfrm>
            <a:off x="622300" y="1123951"/>
            <a:ext cx="10954459" cy="5095882"/>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2"/>
            <a:r>
              <a:rPr lang="zh-CN" altLang="en-US" dirty="0" smtClean="0"/>
              <a:t>第二级</a:t>
            </a:r>
            <a:endParaRPr lang="zh-CN" altLang="en-US" dirty="0" smtClean="0"/>
          </a:p>
          <a:p>
            <a:pPr lvl="3"/>
            <a:r>
              <a:rPr lang="zh-CN" altLang="en-US" dirty="0" smtClean="0"/>
              <a:t>第三级</a:t>
            </a:r>
            <a:endParaRPr lang="zh-CN" altLang="en-US" dirty="0" smtClean="0"/>
          </a:p>
          <a:p>
            <a:pPr lvl="4"/>
            <a:r>
              <a:rPr lang="zh-CN" altLang="en-US" dirty="0" smtClean="0"/>
              <a:t>第四级</a:t>
            </a:r>
            <a:endParaRPr lang="zh-CN" altLang="en-US" dirty="0" smtClean="0"/>
          </a:p>
          <a:p>
            <a:pPr lvl="5"/>
            <a:r>
              <a:rPr lang="zh-CN" altLang="en-US" dirty="0" smtClean="0"/>
              <a:t>第五级</a:t>
            </a:r>
            <a:endParaRPr lang="zh-CN" altLang="en-US" dirty="0"/>
          </a:p>
        </p:txBody>
      </p:sp>
      <p:sp>
        <p:nvSpPr>
          <p:cNvPr id="2" name="KSO_BT1"/>
          <p:cNvSpPr>
            <a:spLocks noGrp="1"/>
          </p:cNvSpPr>
          <p:nvPr>
            <p:ph type="title"/>
            <p:custDataLst>
              <p:tags r:id="rId13"/>
            </p:custDataLst>
          </p:nvPr>
        </p:nvSpPr>
        <p:spPr>
          <a:xfrm>
            <a:off x="622301" y="175819"/>
            <a:ext cx="10954459" cy="796011"/>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7" name="KSO_TEMPLATE" hidden="1"/>
          <p:cNvSpPr/>
          <p:nvPr>
            <p:custDataLst>
              <p:tags r:id="rId14"/>
            </p:custDataLst>
          </p:nvPr>
        </p:nvSpPr>
        <p:spPr>
          <a:xfrm>
            <a:off x="0" y="0"/>
            <a:ext cx="0" cy="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iming>
    <p:tnLst>
      <p:par>
        <p:cTn id="1" dur="indefinite" restart="never" nodeType="tmRoot"/>
      </p:par>
    </p:tnLst>
  </p:timing>
  <p:txStyles>
    <p:titleStyle>
      <a:lvl1pPr algn="l" defTabSz="685800" rtl="0" eaLnBrk="1" latinLnBrk="0" hangingPunct="1">
        <a:lnSpc>
          <a:spcPct val="90000"/>
        </a:lnSpc>
        <a:spcBef>
          <a:spcPct val="0"/>
        </a:spcBef>
        <a:buNone/>
        <a:defRPr sz="3400" b="1" i="0" kern="1200" baseline="0">
          <a:solidFill>
            <a:schemeClr val="tx1"/>
          </a:solidFill>
          <a:effectLst/>
          <a:latin typeface="+mj-lt"/>
          <a:ea typeface="+mj-ea"/>
          <a:cs typeface="+mj-cs"/>
        </a:defRPr>
      </a:lvl1pPr>
    </p:titleStyle>
    <p:bodyStyle>
      <a:lvl1pPr marL="342900" indent="-342900" algn="just" defTabSz="685800" rtl="0" eaLnBrk="1" latinLnBrk="0" hangingPunct="1">
        <a:lnSpc>
          <a:spcPct val="100000"/>
        </a:lnSpc>
        <a:spcBef>
          <a:spcPts val="300"/>
        </a:spcBef>
        <a:spcAft>
          <a:spcPts val="300"/>
        </a:spcAft>
        <a:buClr>
          <a:schemeClr val="tx1"/>
        </a:buClr>
        <a:buSzPct val="80000"/>
        <a:buFont typeface="Arial" panose="020B0604020202090204" pitchFamily="34" charset="0"/>
        <a:buChar char="•"/>
        <a:defRPr lang="zh-CN" altLang="en-US" sz="2400" kern="1200" baseline="0" dirty="0" smtClean="0">
          <a:solidFill>
            <a:schemeClr val="tx1"/>
          </a:solidFill>
          <a:latin typeface="+mn-lt"/>
          <a:ea typeface="+mn-ea"/>
          <a:cs typeface="+mn-cs"/>
        </a:defRPr>
      </a:lvl1pPr>
      <a:lvl2pPr marL="0" indent="0" algn="just" defTabSz="685800" rtl="0" eaLnBrk="1" latinLnBrk="0" hangingPunct="1">
        <a:lnSpc>
          <a:spcPct val="120000"/>
        </a:lnSpc>
        <a:spcBef>
          <a:spcPts val="0"/>
        </a:spcBef>
        <a:spcAft>
          <a:spcPts val="1200"/>
        </a:spcAft>
        <a:buClr>
          <a:schemeClr val="accent2">
            <a:lumMod val="60000"/>
            <a:lumOff val="40000"/>
          </a:schemeClr>
        </a:buClr>
        <a:buFont typeface="幼圆" panose="02010509060101010101" pitchFamily="49" charset="-122"/>
        <a:buNone/>
        <a:defRPr sz="2000" kern="1200" baseline="0">
          <a:solidFill>
            <a:schemeClr val="tx1"/>
          </a:solidFill>
          <a:latin typeface="+mn-lt"/>
          <a:ea typeface="+mn-ea"/>
          <a:cs typeface="+mn-cs"/>
        </a:defRPr>
      </a:lvl2pPr>
      <a:lvl3pPr marL="857250" indent="-171450" algn="l" defTabSz="685800" rtl="0" eaLnBrk="1" latinLnBrk="0" hangingPunct="1">
        <a:lnSpc>
          <a:spcPct val="100000"/>
        </a:lnSpc>
        <a:spcBef>
          <a:spcPts val="300"/>
        </a:spcBef>
        <a:spcAft>
          <a:spcPts val="300"/>
        </a:spcAft>
        <a:buFont typeface="Arial" panose="020B0604020202090204" pitchFamily="34" charset="0"/>
        <a:buChar char="•"/>
        <a:defRPr sz="2000" kern="1200">
          <a:solidFill>
            <a:schemeClr val="tx1"/>
          </a:solidFill>
          <a:latin typeface="+mn-lt"/>
          <a:ea typeface="+mn-ea"/>
          <a:cs typeface="+mn-cs"/>
        </a:defRPr>
      </a:lvl3pPr>
      <a:lvl4pPr marL="1200150" indent="-171450" algn="l" defTabSz="685800" rtl="0" eaLnBrk="1" latinLnBrk="0" hangingPunct="1">
        <a:lnSpc>
          <a:spcPct val="100000"/>
        </a:lnSpc>
        <a:spcBef>
          <a:spcPts val="300"/>
        </a:spcBef>
        <a:spcAft>
          <a:spcPts val="300"/>
        </a:spcAft>
        <a:buFont typeface="Arial" panose="020B060402020209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100000"/>
        </a:lnSpc>
        <a:spcBef>
          <a:spcPts val="300"/>
        </a:spcBef>
        <a:spcAft>
          <a:spcPts val="300"/>
        </a:spcAft>
        <a:buFont typeface="Arial" panose="020B060402020209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100000"/>
        </a:lnSpc>
        <a:spcBef>
          <a:spcPts val="300"/>
        </a:spcBef>
        <a:spcAft>
          <a:spcPts val="300"/>
        </a:spcAft>
        <a:buFont typeface="Arial" panose="020B0604020202090204" pitchFamily="34" charset="0"/>
        <a:buChar char="•"/>
        <a:defRPr sz="18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xml"/><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zh-CN" altLang="en-US"/>
              <a:t>Opening a Chain Restaurant</a:t>
            </a:r>
            <a:endParaRPr lang="zh-CN" altLang="en-US"/>
          </a:p>
        </p:txBody>
      </p:sp>
      <p:sp>
        <p:nvSpPr>
          <p:cNvPr id="3" name="副标题 2"/>
          <p:cNvSpPr>
            <a:spLocks noGrp="1"/>
          </p:cNvSpPr>
          <p:nvPr>
            <p:ph type="subTitle" idx="1"/>
          </p:nvPr>
        </p:nvSpPr>
        <p:spPr/>
        <p:txBody>
          <a:bodyPr/>
          <a:p>
            <a:r>
              <a:rPr lang="en-US" altLang="zh-CN"/>
              <a:t>Xuan Zhao</a:t>
            </a:r>
            <a:endParaRPr lang="en-US" altLang="zh-CN"/>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sym typeface="+mn-ea"/>
              </a:rPr>
              <a:t>Find an optimal place for "Deluxe Green Bo Restaurant" </a:t>
            </a:r>
            <a:endParaRPr lang="zh-CN" altLang="en-US"/>
          </a:p>
        </p:txBody>
      </p:sp>
      <p:pic>
        <p:nvPicPr>
          <p:cNvPr id="7" name="图片 7" descr="截屏2020-11-28 下午4.48.56"/>
          <p:cNvPicPr>
            <a:picLocks noChangeAspect="1"/>
          </p:cNvPicPr>
          <p:nvPr>
            <p:ph idx="1"/>
          </p:nvPr>
        </p:nvPicPr>
        <p:blipFill>
          <a:blip r:embed="rId1"/>
          <a:stretch>
            <a:fillRect/>
          </a:stretch>
        </p:blipFill>
        <p:spPr>
          <a:xfrm>
            <a:off x="2848610" y="1806575"/>
            <a:ext cx="6502400" cy="2527300"/>
          </a:xfrm>
          <a:prstGeom prst="rect">
            <a:avLst/>
          </a:prstGeom>
        </p:spPr>
      </p:pic>
      <p:sp>
        <p:nvSpPr>
          <p:cNvPr id="4" name="文本框 3"/>
          <p:cNvSpPr txBox="1"/>
          <p:nvPr/>
        </p:nvSpPr>
        <p:spPr>
          <a:xfrm>
            <a:off x="3444240" y="1107440"/>
            <a:ext cx="5311140" cy="570865"/>
          </a:xfrm>
          <a:prstGeom prst="rect">
            <a:avLst/>
          </a:prstGeom>
          <a:noFill/>
        </p:spPr>
        <p:txBody>
          <a:bodyPr wrap="none" rtlCol="0">
            <a:spAutoFit/>
          </a:bodyPr>
          <a:p>
            <a:pPr algn="l">
              <a:lnSpc>
                <a:spcPct val="130000"/>
              </a:lnSpc>
            </a:pPr>
            <a:r>
              <a:rPr lang="en-US" altLang="zh-CN" sz="2400" b="1" dirty="0" smtClean="0">
                <a:latin typeface="Arial" panose="020B0604020202090204" pitchFamily="34" charset="0"/>
                <a:ea typeface="微软雅黑" charset="-122"/>
              </a:rPr>
              <a:t>Locations after filtering with weight</a:t>
            </a:r>
            <a:endParaRPr lang="en-US" altLang="zh-CN" sz="2400" b="1" dirty="0" smtClean="0">
              <a:latin typeface="Arial" panose="020B0604020202090204" pitchFamily="34" charset="0"/>
              <a:ea typeface="微软雅黑" charset="-122"/>
            </a:endParaRPr>
          </a:p>
        </p:txBody>
      </p:sp>
      <p:sp>
        <p:nvSpPr>
          <p:cNvPr id="5" name="文本框 4"/>
          <p:cNvSpPr txBox="1"/>
          <p:nvPr/>
        </p:nvSpPr>
        <p:spPr>
          <a:xfrm>
            <a:off x="822325" y="4788535"/>
            <a:ext cx="10754360" cy="1050290"/>
          </a:xfrm>
          <a:prstGeom prst="rect">
            <a:avLst/>
          </a:prstGeom>
          <a:noFill/>
        </p:spPr>
        <p:txBody>
          <a:bodyPr wrap="square" rtlCol="0">
            <a:spAutoFit/>
          </a:bodyPr>
          <a:p>
            <a:pPr algn="l">
              <a:lnSpc>
                <a:spcPct val="130000"/>
              </a:lnSpc>
            </a:pPr>
            <a:r>
              <a:rPr lang="en-US" altLang="zh-CN" sz="2400" b="1" dirty="0" smtClean="0">
                <a:latin typeface="Arial" panose="020B0604020202090204" pitchFamily="34" charset="0"/>
                <a:ea typeface="微软雅黑" charset="-122"/>
              </a:rPr>
              <a:t>Lowest weight shows most similar neighborhoods with restaurant in NY, so "431, Leroy Street, Mission Junction LA" should be a optimal location.</a:t>
            </a:r>
            <a:endParaRPr lang="en-US" altLang="zh-CN" sz="2400" b="1" dirty="0" smtClean="0">
              <a:latin typeface="Arial" panose="020B0604020202090204" pitchFamily="34" charset="0"/>
              <a:ea typeface="微软雅黑" charset="-122"/>
            </a:endParaRPr>
          </a:p>
        </p:txBody>
      </p:sp>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Results and Discussion</a:t>
            </a:r>
            <a:endParaRPr lang="zh-CN" altLang="en-US"/>
          </a:p>
        </p:txBody>
      </p:sp>
      <p:sp>
        <p:nvSpPr>
          <p:cNvPr id="3" name="内容占位符 2"/>
          <p:cNvSpPr>
            <a:spLocks noGrp="1"/>
          </p:cNvSpPr>
          <p:nvPr>
            <p:ph idx="1"/>
          </p:nvPr>
        </p:nvSpPr>
        <p:spPr/>
        <p:txBody>
          <a:bodyPr/>
          <a:p>
            <a:r>
              <a:rPr lang="zh-CN" altLang="en-US"/>
              <a:t>From above we can see that, we got six places that satisfy our first two categories: "Chinese Restaurant" and "Bakery", which means that these six places have similar number of venues with those categories nearby. Combining other eight categories and calculating the weight, we find that the optimal place should be "431, Leroy Street, Mission Junction LA" with latitude 34.063198 and longitude -118.226893 since it has smallest number on weight so that it has most similar neighborhoods as restaurant in New York City. Thus, if "Deluxe Green Bo Restaurant" wants to open a chian restaurant in Los Angeles, then opening arond "431, Leroy Street, Mission Junction LA" should be a optimal choice</a:t>
            </a:r>
            <a:r>
              <a:rPr lang="en-US" altLang="zh-CN"/>
              <a:t>.</a:t>
            </a:r>
            <a:endParaRPr lang="en-US" altLang="zh-CN"/>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Conclusion</a:t>
            </a:r>
            <a:endParaRPr lang="zh-CN" altLang="en-US"/>
          </a:p>
        </p:txBody>
      </p:sp>
      <p:sp>
        <p:nvSpPr>
          <p:cNvPr id="3" name="内容占位符 2"/>
          <p:cNvSpPr>
            <a:spLocks noGrp="1"/>
          </p:cNvSpPr>
          <p:nvPr>
            <p:ph idx="1"/>
          </p:nvPr>
        </p:nvSpPr>
        <p:spPr/>
        <p:txBody>
          <a:bodyPr/>
          <a:p>
            <a:r>
              <a:rPr lang="zh-CN" altLang="en-US"/>
              <a:t>Purpose of this project is to find a optimal location for a successful Chinese restaurant in New York to open a chain restaurant in Los Angeles. The first process for this project is to find a good restaurant to focus on, but if you have already know which brand you want to focus (not just restaurant, but also stores or any brands), then you can skip the first process. After deciding the restaurant to focus, we explored the neighborhoods of this restaurant, and then try to find a place in Los Angeles that has similar number of categories of neighborhoods. After analysis, we find that "431, Leroy Street, Mission Junction LA" is a optimal place for "Deluxe Green Bo Restaurant" to open a chain restaurant.</a:t>
            </a:r>
            <a:endParaRPr lang="zh-CN" altLang="en-US"/>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sp>
        <p:nvSpPr>
          <p:cNvPr id="4" name="矩形 3"/>
          <p:cNvSpPr/>
          <p:nvPr/>
        </p:nvSpPr>
        <p:spPr>
          <a:xfrm>
            <a:off x="3565208" y="2829560"/>
            <a:ext cx="5061585" cy="1198880"/>
          </a:xfrm>
          <a:prstGeom prst="rect">
            <a:avLst/>
          </a:prstGeom>
          <a:noFill/>
          <a:ln>
            <a:noFill/>
          </a:ln>
        </p:spPr>
        <p:txBody>
          <a:bodyPr wrap="none" rtlCol="0" anchor="t">
            <a:spAutoFit/>
          </a:bodyPr>
          <a:p>
            <a:pPr algn="ctr"/>
            <a:r>
              <a:rPr lang="en-US" altLang="zh-CN" sz="7200" b="1">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Thank you!</a:t>
            </a:r>
            <a:endParaRPr lang="en-US" altLang="zh-CN" sz="7200" b="1">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Intro</a:t>
            </a:r>
            <a:endParaRPr lang="en-US" altLang="zh-CN"/>
          </a:p>
        </p:txBody>
      </p:sp>
      <p:sp>
        <p:nvSpPr>
          <p:cNvPr id="3" name="内容占位符 2"/>
          <p:cNvSpPr>
            <a:spLocks noGrp="1"/>
          </p:cNvSpPr>
          <p:nvPr>
            <p:ph idx="1"/>
          </p:nvPr>
        </p:nvSpPr>
        <p:spPr/>
        <p:txBody>
          <a:bodyPr/>
          <a:p>
            <a:r>
              <a:rPr lang="en-US" altLang="zh-CN" b="1">
                <a:solidFill>
                  <a:schemeClr val="accent6">
                    <a:lumMod val="20000"/>
                    <a:lumOff val="80000"/>
                  </a:schemeClr>
                </a:solidFill>
              </a:rPr>
              <a:t>Background:</a:t>
            </a:r>
            <a:endParaRPr lang="en-US" altLang="zh-CN"/>
          </a:p>
          <a:p>
            <a:r>
              <a:rPr lang="en-US" altLang="zh-CN"/>
              <a:t>Nowadays, more and more stores have chain stores across the country even across the world. When opening a new chain store in a new place, some brands got a great success, which means they have lots of customers, but some brands failed since those places maybe not suitable for them. Failure is fatal for some companies, especially those companies that are just starting out. They may invest a lot of money to establish a new store, but once the new store failed, they face quite serious cash flow problems which may make them bankrupt. Thus opening a new chain store is risk taking action for every company. If we can analyze our data to find better place to open the new store, then the risk will be decreased.</a:t>
            </a:r>
            <a:endParaRPr lang="en-US" altLang="zh-CN"/>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Intro</a:t>
            </a:r>
            <a:endParaRPr lang="en-US" altLang="zh-CN"/>
          </a:p>
        </p:txBody>
      </p:sp>
      <p:sp>
        <p:nvSpPr>
          <p:cNvPr id="3" name="内容占位符 2"/>
          <p:cNvSpPr>
            <a:spLocks noGrp="1"/>
          </p:cNvSpPr>
          <p:nvPr>
            <p:ph idx="1"/>
          </p:nvPr>
        </p:nvSpPr>
        <p:spPr/>
        <p:txBody>
          <a:bodyPr/>
          <a:p>
            <a:r>
              <a:rPr lang="en-US" altLang="zh-CN" b="1">
                <a:solidFill>
                  <a:schemeClr val="accent6">
                    <a:lumMod val="20000"/>
                    <a:lumOff val="80000"/>
                  </a:schemeClr>
                </a:solidFill>
              </a:rPr>
              <a:t>Description of the problem:</a:t>
            </a:r>
            <a:endParaRPr lang="en-US" altLang="zh-CN" b="1">
              <a:solidFill>
                <a:schemeClr val="accent6">
                  <a:lumMod val="20000"/>
                  <a:lumOff val="80000"/>
                </a:schemeClr>
              </a:solidFill>
            </a:endParaRPr>
          </a:p>
          <a:p>
            <a:r>
              <a:rPr lang="en-US" altLang="zh-CN"/>
              <a:t>In this project, we will focus on a restaturant who has a great success in the New York City and wants to open a new chain restaturant in Los Angeles. We will help this restaturant to find best place in the Los Angeles so that the risk of opening a new restaturant will be lower. The reason of chosing these two places, New York City &amp; Los Angeles, is that both of them contain various types of stores and people from all over the world. We only focus on the restaurant here, but theory is same for other stores like clothing, shoping mall, liquor store, etc.</a:t>
            </a:r>
            <a:endParaRPr lang="en-US" altLang="zh-CN"/>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Data</a:t>
            </a:r>
            <a:endParaRPr lang="en-US" altLang="zh-CN"/>
          </a:p>
        </p:txBody>
      </p:sp>
      <p:sp>
        <p:nvSpPr>
          <p:cNvPr id="3" name="内容占位符 2"/>
          <p:cNvSpPr>
            <a:spLocks noGrp="1"/>
          </p:cNvSpPr>
          <p:nvPr>
            <p:ph idx="1"/>
          </p:nvPr>
        </p:nvSpPr>
        <p:spPr/>
        <p:txBody>
          <a:bodyPr/>
          <a:p>
            <a:r>
              <a:rPr lang="en-US" altLang="zh-CN" b="1">
                <a:solidFill>
                  <a:schemeClr val="accent6">
                    <a:lumMod val="20000"/>
                    <a:lumOff val="80000"/>
                  </a:schemeClr>
                </a:solidFill>
              </a:rPr>
              <a:t>FourSquare Location Data:</a:t>
            </a:r>
            <a:endParaRPr lang="en-US" altLang="zh-CN" b="1">
              <a:solidFill>
                <a:schemeClr val="accent6">
                  <a:lumMod val="20000"/>
                  <a:lumOff val="80000"/>
                </a:schemeClr>
              </a:solidFill>
            </a:endParaRPr>
          </a:p>
          <a:p>
            <a:r>
              <a:rPr lang="en-US" altLang="zh-CN"/>
              <a:t>By using Foursquare location data, we can extract neighborhoods of the restaurant we are focusing on. Then after segmenting area of Los Angeles, for each location, we can use Foursquare location data again to explore the neighborhoods and find the optimal place with most similar neighborhoods.</a:t>
            </a:r>
            <a:endParaRPr lang="en-US" altLang="zh-CN"/>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Find a good chinese restaurant</a:t>
            </a:r>
            <a:endParaRPr lang="zh-CN" altLang="en-US"/>
          </a:p>
        </p:txBody>
      </p:sp>
      <p:pic>
        <p:nvPicPr>
          <p:cNvPr id="4" name="图片 1" descr="截屏2020-11-28 下午4.13.38"/>
          <p:cNvPicPr>
            <a:picLocks noChangeAspect="1"/>
          </p:cNvPicPr>
          <p:nvPr>
            <p:ph idx="1"/>
          </p:nvPr>
        </p:nvPicPr>
        <p:blipFill>
          <a:blip r:embed="rId1"/>
          <a:stretch>
            <a:fillRect/>
          </a:stretch>
        </p:blipFill>
        <p:spPr>
          <a:xfrm>
            <a:off x="1292860" y="1545590"/>
            <a:ext cx="9613900" cy="3289300"/>
          </a:xfrm>
          <a:prstGeom prst="rect">
            <a:avLst/>
          </a:prstGeom>
        </p:spPr>
      </p:pic>
      <p:sp>
        <p:nvSpPr>
          <p:cNvPr id="5" name="圆角矩形 4"/>
          <p:cNvSpPr/>
          <p:nvPr/>
        </p:nvSpPr>
        <p:spPr>
          <a:xfrm>
            <a:off x="1323340" y="2717165"/>
            <a:ext cx="9552940" cy="255905"/>
          </a:xfrm>
          <a:prstGeom prst="roundRect">
            <a:avLst/>
          </a:prstGeom>
          <a:noFill/>
          <a:ln w="38100">
            <a:solidFill>
              <a:srgbClr val="FF0000"/>
            </a:solidFill>
          </a:ln>
          <a:extLst>
            <a:ext uri="{909E8E84-426E-40DD-AFC4-6F175D3DCCD1}">
              <a14:hiddenFill xmlns:a14="http://schemas.microsoft.com/office/drawing/2010/main">
                <a:solidFill>
                  <a:schemeClr val="accent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圆角矩形 5"/>
          <p:cNvSpPr/>
          <p:nvPr/>
        </p:nvSpPr>
        <p:spPr>
          <a:xfrm>
            <a:off x="1323340" y="3420745"/>
            <a:ext cx="9552940" cy="255905"/>
          </a:xfrm>
          <a:prstGeom prst="roundRect">
            <a:avLst/>
          </a:prstGeom>
          <a:noFill/>
          <a:ln w="38100">
            <a:solidFill>
              <a:srgbClr val="FF0000"/>
            </a:solidFill>
          </a:ln>
          <a:extLst>
            <a:ext uri="{909E8E84-426E-40DD-AFC4-6F175D3DCCD1}">
              <a14:hiddenFill xmlns:a14="http://schemas.microsoft.com/office/drawing/2010/main">
                <a:solidFill>
                  <a:schemeClr val="accent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椭圆形标注 6"/>
          <p:cNvSpPr/>
          <p:nvPr/>
        </p:nvSpPr>
        <p:spPr>
          <a:xfrm rot="18420000">
            <a:off x="209550" y="1737995"/>
            <a:ext cx="1275715" cy="1057910"/>
          </a:xfrm>
          <a:prstGeom prst="wedgeEllipseCallo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Fous on this first</a:t>
            </a:r>
            <a:endParaRPr lang="en-US" altLang="zh-CN"/>
          </a:p>
        </p:txBody>
      </p:sp>
      <p:sp>
        <p:nvSpPr>
          <p:cNvPr id="8" name="文本框 7"/>
          <p:cNvSpPr txBox="1"/>
          <p:nvPr/>
        </p:nvSpPr>
        <p:spPr>
          <a:xfrm>
            <a:off x="622300" y="5493385"/>
            <a:ext cx="11280140" cy="450850"/>
          </a:xfrm>
          <a:prstGeom prst="rect">
            <a:avLst/>
          </a:prstGeom>
          <a:noFill/>
        </p:spPr>
        <p:txBody>
          <a:bodyPr wrap="none" rtlCol="0">
            <a:spAutoFit/>
          </a:bodyPr>
          <a:p>
            <a:pPr algn="l">
              <a:lnSpc>
                <a:spcPct val="130000"/>
              </a:lnSpc>
            </a:pPr>
            <a:r>
              <a:rPr lang="en-US" altLang="zh-CN" dirty="0" smtClean="0">
                <a:latin typeface="Arial" panose="020B0604020202090204" pitchFamily="34" charset="0"/>
                <a:ea typeface="微软雅黑" charset="-122"/>
              </a:rPr>
              <a:t>No "Deluxe Green Bo Restaurant" in Los Angeles, so we will focus on this restaurant to do further exploration.</a:t>
            </a:r>
            <a:endParaRPr lang="en-US" altLang="zh-CN" dirty="0" smtClean="0">
              <a:latin typeface="Arial" panose="020B0604020202090204" pitchFamily="34" charset="0"/>
              <a:ea typeface="微软雅黑" charset="-122"/>
            </a:endParaRPr>
          </a:p>
        </p:txBody>
      </p:sp>
    </p:spTree>
    <p:custDataLst>
      <p:tags r:id="rId2"/>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Find an optimal place for "Deluxe Green Bo Restaurant" </a:t>
            </a:r>
            <a:endParaRPr lang="zh-CN" altLang="en-US"/>
          </a:p>
        </p:txBody>
      </p:sp>
      <p:pic>
        <p:nvPicPr>
          <p:cNvPr id="4" name="图片 2" descr="截屏2020-11-28 下午4.26.43"/>
          <p:cNvPicPr>
            <a:picLocks noChangeAspect="1"/>
          </p:cNvPicPr>
          <p:nvPr>
            <p:ph idx="1"/>
          </p:nvPr>
        </p:nvPicPr>
        <p:blipFill>
          <a:blip r:embed="rId1"/>
          <a:srcRect b="8752"/>
          <a:stretch>
            <a:fillRect/>
          </a:stretch>
        </p:blipFill>
        <p:spPr>
          <a:xfrm>
            <a:off x="3698875" y="1414780"/>
            <a:ext cx="4793615" cy="4450080"/>
          </a:xfrm>
          <a:prstGeom prst="rect">
            <a:avLst/>
          </a:prstGeom>
        </p:spPr>
      </p:pic>
      <p:sp>
        <p:nvSpPr>
          <p:cNvPr id="5" name="圆角矩形 4"/>
          <p:cNvSpPr/>
          <p:nvPr/>
        </p:nvSpPr>
        <p:spPr>
          <a:xfrm>
            <a:off x="3742055" y="1818640"/>
            <a:ext cx="4693920" cy="737870"/>
          </a:xfrm>
          <a:prstGeom prst="round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流程图: 顺序访问存储器 6"/>
          <p:cNvSpPr/>
          <p:nvPr/>
        </p:nvSpPr>
        <p:spPr>
          <a:xfrm>
            <a:off x="1342390" y="1577975"/>
            <a:ext cx="2171700" cy="803910"/>
          </a:xfrm>
          <a:prstGeom prst="flowChartMagneticTap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Important Categories</a:t>
            </a:r>
            <a:endParaRPr lang="en-US" altLang="zh-CN"/>
          </a:p>
        </p:txBody>
      </p:sp>
    </p:spTree>
    <p:custDataLst>
      <p:tags r:id="rId2"/>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sym typeface="+mn-ea"/>
              </a:rPr>
              <a:t>Find an optimal place for "Deluxe Green Bo Restaurant" </a:t>
            </a:r>
            <a:endParaRPr lang="zh-CN" altLang="en-US"/>
          </a:p>
        </p:txBody>
      </p:sp>
      <p:pic>
        <p:nvPicPr>
          <p:cNvPr id="4" name="图片 3" descr="截屏2020-11-28 下午4.30.18"/>
          <p:cNvPicPr>
            <a:picLocks noChangeAspect="1"/>
          </p:cNvPicPr>
          <p:nvPr>
            <p:ph idx="1"/>
          </p:nvPr>
        </p:nvPicPr>
        <p:blipFill>
          <a:blip r:embed="rId1"/>
          <a:stretch>
            <a:fillRect/>
          </a:stretch>
        </p:blipFill>
        <p:spPr>
          <a:xfrm>
            <a:off x="730885" y="1901825"/>
            <a:ext cx="4431665" cy="3475990"/>
          </a:xfrm>
          <a:prstGeom prst="rect">
            <a:avLst/>
          </a:prstGeom>
        </p:spPr>
      </p:pic>
      <p:sp>
        <p:nvSpPr>
          <p:cNvPr id="5" name="文本框 4"/>
          <p:cNvSpPr txBox="1"/>
          <p:nvPr/>
        </p:nvSpPr>
        <p:spPr>
          <a:xfrm>
            <a:off x="-3810" y="1402080"/>
            <a:ext cx="5901055" cy="410845"/>
          </a:xfrm>
          <a:prstGeom prst="rect">
            <a:avLst/>
          </a:prstGeom>
          <a:noFill/>
        </p:spPr>
        <p:txBody>
          <a:bodyPr wrap="none" rtlCol="0">
            <a:spAutoFit/>
          </a:bodyPr>
          <a:p>
            <a:pPr algn="l">
              <a:lnSpc>
                <a:spcPct val="130000"/>
              </a:lnSpc>
            </a:pPr>
            <a:r>
              <a:rPr lang="zh-CN" altLang="en-US" sz="1600" dirty="0" smtClean="0">
                <a:latin typeface="Arial" panose="020B0604020202090204" pitchFamily="34" charset="0"/>
                <a:ea typeface="微软雅黑" charset="-122"/>
              </a:rPr>
              <a:t>Map of city center location and candidate neighborhood centers</a:t>
            </a:r>
            <a:endParaRPr lang="zh-CN" altLang="en-US" sz="1600" dirty="0" smtClean="0">
              <a:latin typeface="Arial" panose="020B0604020202090204" pitchFamily="34" charset="0"/>
              <a:ea typeface="微软雅黑" charset="-122"/>
            </a:endParaRPr>
          </a:p>
        </p:txBody>
      </p:sp>
      <p:pic>
        <p:nvPicPr>
          <p:cNvPr id="6" name="图片 4" descr="截屏2020-11-28 下午4.38.54"/>
          <p:cNvPicPr>
            <a:picLocks noChangeAspect="1"/>
          </p:cNvPicPr>
          <p:nvPr/>
        </p:nvPicPr>
        <p:blipFill>
          <a:blip r:embed="rId2"/>
          <a:stretch>
            <a:fillRect/>
          </a:stretch>
        </p:blipFill>
        <p:spPr>
          <a:xfrm>
            <a:off x="5535295" y="2518410"/>
            <a:ext cx="6256020" cy="2452370"/>
          </a:xfrm>
          <a:prstGeom prst="rect">
            <a:avLst/>
          </a:prstGeom>
        </p:spPr>
      </p:pic>
      <p:sp>
        <p:nvSpPr>
          <p:cNvPr id="7" name="文本框 6"/>
          <p:cNvSpPr txBox="1"/>
          <p:nvPr/>
        </p:nvSpPr>
        <p:spPr>
          <a:xfrm>
            <a:off x="5668010" y="2025015"/>
            <a:ext cx="5990590" cy="410845"/>
          </a:xfrm>
          <a:prstGeom prst="rect">
            <a:avLst/>
          </a:prstGeom>
          <a:noFill/>
        </p:spPr>
        <p:txBody>
          <a:bodyPr wrap="none" rtlCol="0">
            <a:spAutoFit/>
          </a:bodyPr>
          <a:p>
            <a:pPr algn="l">
              <a:lnSpc>
                <a:spcPct val="130000"/>
              </a:lnSpc>
            </a:pPr>
            <a:r>
              <a:rPr lang="zh-CN" altLang="en-US" sz="1600" dirty="0" smtClean="0">
                <a:latin typeface="Arial" panose="020B0604020202090204" pitchFamily="34" charset="0"/>
                <a:ea typeface="微软雅黑" charset="-122"/>
              </a:rPr>
              <a:t>Addresses of those locations (364 rows, just show 10 rows here)</a:t>
            </a:r>
            <a:endParaRPr lang="zh-CN" altLang="en-US" sz="1600" dirty="0" smtClean="0">
              <a:latin typeface="Arial" panose="020B0604020202090204" pitchFamily="34" charset="0"/>
              <a:ea typeface="微软雅黑" charset="-122"/>
            </a:endParaRPr>
          </a:p>
        </p:txBody>
      </p:sp>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sym typeface="+mn-ea"/>
              </a:rPr>
              <a:t>Find an optimal place for "Deluxe Green Bo Restaurant" </a:t>
            </a:r>
            <a:endParaRPr lang="zh-CN" altLang="en-US"/>
          </a:p>
        </p:txBody>
      </p:sp>
      <p:pic>
        <p:nvPicPr>
          <p:cNvPr id="5" name="图片 5" descr="截屏2020-11-28 下午4.44.42"/>
          <p:cNvPicPr>
            <a:picLocks noChangeAspect="1"/>
          </p:cNvPicPr>
          <p:nvPr>
            <p:ph idx="1"/>
          </p:nvPr>
        </p:nvPicPr>
        <p:blipFill>
          <a:blip r:embed="rId1"/>
          <a:stretch>
            <a:fillRect/>
          </a:stretch>
        </p:blipFill>
        <p:spPr>
          <a:xfrm>
            <a:off x="2019300" y="2026920"/>
            <a:ext cx="8153400" cy="2489200"/>
          </a:xfrm>
          <a:prstGeom prst="rect">
            <a:avLst/>
          </a:prstGeom>
        </p:spPr>
      </p:pic>
      <p:sp>
        <p:nvSpPr>
          <p:cNvPr id="4" name="文本框 3"/>
          <p:cNvSpPr txBox="1"/>
          <p:nvPr/>
        </p:nvSpPr>
        <p:spPr>
          <a:xfrm>
            <a:off x="1467485" y="5118100"/>
            <a:ext cx="9257030" cy="570865"/>
          </a:xfrm>
          <a:prstGeom prst="rect">
            <a:avLst/>
          </a:prstGeom>
          <a:noFill/>
        </p:spPr>
        <p:txBody>
          <a:bodyPr wrap="none" rtlCol="0">
            <a:spAutoFit/>
          </a:bodyPr>
          <a:p>
            <a:pPr>
              <a:lnSpc>
                <a:spcPct val="130000"/>
              </a:lnSpc>
            </a:pPr>
            <a:r>
              <a:rPr lang="en-US" altLang="zh-CN" sz="2400" b="1" dirty="0" smtClean="0">
                <a:latin typeface="Arial" panose="020B0604020202090204" pitchFamily="34" charset="0"/>
                <a:ea typeface="微软雅黑" charset="-122"/>
              </a:rPr>
              <a:t>After filtering two most important categories, six locations left.</a:t>
            </a:r>
            <a:endParaRPr lang="en-US" altLang="zh-CN" sz="2400" b="1" dirty="0" smtClean="0">
              <a:latin typeface="Arial" panose="020B0604020202090204" pitchFamily="34" charset="0"/>
              <a:ea typeface="微软雅黑" charset="-122"/>
            </a:endParaRPr>
          </a:p>
        </p:txBody>
      </p:sp>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sym typeface="+mn-ea"/>
              </a:rPr>
              <a:t>Find an optimal place for "Deluxe Green Bo Restaurant" </a:t>
            </a:r>
            <a:endParaRPr lang="zh-CN" altLang="en-US"/>
          </a:p>
        </p:txBody>
      </p:sp>
      <p:pic>
        <p:nvPicPr>
          <p:cNvPr id="6" name="图片 6" descr="截屏2020-11-28 下午4.46.33"/>
          <p:cNvPicPr>
            <a:picLocks noChangeAspect="1"/>
          </p:cNvPicPr>
          <p:nvPr>
            <p:ph idx="1"/>
          </p:nvPr>
        </p:nvPicPr>
        <p:blipFill>
          <a:blip r:embed="rId1"/>
          <a:stretch>
            <a:fillRect/>
          </a:stretch>
        </p:blipFill>
        <p:spPr>
          <a:xfrm>
            <a:off x="622300" y="2372360"/>
            <a:ext cx="10955020" cy="2870200"/>
          </a:xfrm>
          <a:prstGeom prst="rect">
            <a:avLst/>
          </a:prstGeom>
        </p:spPr>
      </p:pic>
      <p:sp>
        <p:nvSpPr>
          <p:cNvPr id="4" name="文本框 3"/>
          <p:cNvSpPr txBox="1"/>
          <p:nvPr/>
        </p:nvSpPr>
        <p:spPr>
          <a:xfrm>
            <a:off x="2948940" y="5561330"/>
            <a:ext cx="6294120" cy="570865"/>
          </a:xfrm>
          <a:prstGeom prst="rect">
            <a:avLst/>
          </a:prstGeom>
          <a:noFill/>
        </p:spPr>
        <p:txBody>
          <a:bodyPr wrap="none" rtlCol="0">
            <a:spAutoFit/>
          </a:bodyPr>
          <a:p>
            <a:pPr algn="l">
              <a:lnSpc>
                <a:spcPct val="130000"/>
              </a:lnSpc>
            </a:pPr>
            <a:r>
              <a:rPr lang="en-US" altLang="zh-CN" sz="2400" b="1" dirty="0" smtClean="0">
                <a:latin typeface="Arial" panose="020B0604020202090204" pitchFamily="34" charset="0"/>
                <a:ea typeface="微软雅黑" charset="-122"/>
              </a:rPr>
              <a:t>Locations after filtering with all categories</a:t>
            </a:r>
            <a:endParaRPr lang="en-US" altLang="zh-CN" sz="2400" b="1" dirty="0" smtClean="0">
              <a:latin typeface="Arial" panose="020B0604020202090204" pitchFamily="34" charset="0"/>
              <a:ea typeface="微软雅黑" charset="-122"/>
            </a:endParaRPr>
          </a:p>
        </p:txBody>
      </p:sp>
    </p:spTree>
    <p:custDataLst>
      <p:tags r:id="rId2"/>
    </p:custDataLst>
  </p:cSld>
  <p:clrMapOvr>
    <a:masterClrMapping/>
  </p:clrMapOvr>
</p:sld>
</file>

<file path=ppt/tags/tag1.xml><?xml version="1.0" encoding="utf-8"?>
<p:tagLst xmlns:p="http://schemas.openxmlformats.org/presentationml/2006/main">
  <p:tag name="MH" val="20151015114917"/>
  <p:tag name="MH_LIBRARY" val="CONTENTS"/>
  <p:tag name="MH_TYPE" val="OTHERS"/>
  <p:tag name="ID" val="547143"/>
</p:tagLst>
</file>

<file path=ppt/tags/tag10.xml><?xml version="1.0" encoding="utf-8"?>
<p:tagLst xmlns:p="http://schemas.openxmlformats.org/presentationml/2006/main">
  <p:tag name="KSO_WM_TEMPLATE_THUMBS_INDEX" val="1、4、5、9、12、15、23、25、26、27"/>
  <p:tag name="KSO_WM_TEMPLATE_CATEGORY" val="custom"/>
  <p:tag name="KSO_WM_TEMPLATE_INDEX" val="160122"/>
  <p:tag name="KSO_WM_TAG_VERSION" val="1.0"/>
  <p:tag name="KSO_WM_BEAUTIFY_FLAG" val="#wm#"/>
</p:tagLst>
</file>

<file path=ppt/tags/tag11.xml><?xml version="1.0" encoding="utf-8"?>
<p:tagLst xmlns:p="http://schemas.openxmlformats.org/presentationml/2006/main">
  <p:tag name="KSO_WM_TEMPLATE_CATEGORY" val="custom"/>
  <p:tag name="KSO_WM_TEMPLATE_INDEX" val="160122"/>
</p:tagLst>
</file>

<file path=ppt/tags/tag12.xml><?xml version="1.0" encoding="utf-8"?>
<p:tagLst xmlns:p="http://schemas.openxmlformats.org/presentationml/2006/main">
  <p:tag name="KSO_WM_BEAUTIFY_FLAG" val="#wm#"/>
  <p:tag name="KSO_WM_TEMPLATE_CATEGORY" val="custom"/>
  <p:tag name="KSO_WM_TEMPLATE_INDEX" val="160122"/>
</p:tagLst>
</file>

<file path=ppt/tags/tag13.xml><?xml version="1.0" encoding="utf-8"?>
<p:tagLst xmlns:p="http://schemas.openxmlformats.org/presentationml/2006/main">
  <p:tag name="KSO_WM_BEAUTIFY_FLAG" val="#wm#"/>
  <p:tag name="KSO_WM_TEMPLATE_CATEGORY" val="custom"/>
  <p:tag name="KSO_WM_TEMPLATE_INDEX" val="160122"/>
</p:tagLst>
</file>

<file path=ppt/tags/tag14.xml><?xml version="1.0" encoding="utf-8"?>
<p:tagLst xmlns:p="http://schemas.openxmlformats.org/presentationml/2006/main">
  <p:tag name="KSO_WM_BEAUTIFY_FLAG" val="#wm#"/>
  <p:tag name="KSO_WM_TEMPLATE_CATEGORY" val="custom"/>
  <p:tag name="KSO_WM_TEMPLATE_INDEX" val="160122"/>
</p:tagLst>
</file>

<file path=ppt/tags/tag15.xml><?xml version="1.0" encoding="utf-8"?>
<p:tagLst xmlns:p="http://schemas.openxmlformats.org/presentationml/2006/main">
  <p:tag name="KSO_WM_BEAUTIFY_FLAG" val="#wm#"/>
  <p:tag name="KSO_WM_TEMPLATE_CATEGORY" val="custom"/>
  <p:tag name="KSO_WM_TEMPLATE_INDEX" val="160122"/>
</p:tagLst>
</file>

<file path=ppt/tags/tag16.xml><?xml version="1.0" encoding="utf-8"?>
<p:tagLst xmlns:p="http://schemas.openxmlformats.org/presentationml/2006/main">
  <p:tag name="KSO_WM_BEAUTIFY_FLAG" val="#wm#"/>
  <p:tag name="KSO_WM_TEMPLATE_CATEGORY" val="custom"/>
  <p:tag name="KSO_WM_TEMPLATE_INDEX" val="160122"/>
</p:tagLst>
</file>

<file path=ppt/tags/tag17.xml><?xml version="1.0" encoding="utf-8"?>
<p:tagLst xmlns:p="http://schemas.openxmlformats.org/presentationml/2006/main">
  <p:tag name="KSO_WM_BEAUTIFY_FLAG" val="#wm#"/>
  <p:tag name="KSO_WM_TEMPLATE_CATEGORY" val="custom"/>
  <p:tag name="KSO_WM_TEMPLATE_INDEX" val="160122"/>
</p:tagLst>
</file>

<file path=ppt/tags/tag18.xml><?xml version="1.0" encoding="utf-8"?>
<p:tagLst xmlns:p="http://schemas.openxmlformats.org/presentationml/2006/main">
  <p:tag name="KSO_WM_BEAUTIFY_FLAG" val="#wm#"/>
  <p:tag name="KSO_WM_TEMPLATE_CATEGORY" val="custom"/>
  <p:tag name="KSO_WM_TEMPLATE_INDEX" val="160122"/>
</p:tagLst>
</file>

<file path=ppt/tags/tag19.xml><?xml version="1.0" encoding="utf-8"?>
<p:tagLst xmlns:p="http://schemas.openxmlformats.org/presentationml/2006/main">
  <p:tag name="KSO_WM_BEAUTIFY_FLAG" val="#wm#"/>
  <p:tag name="KSO_WM_TEMPLATE_CATEGORY" val="custom"/>
  <p:tag name="KSO_WM_TEMPLATE_INDEX" val="160122"/>
</p:tagLst>
</file>

<file path=ppt/tags/tag2.xml><?xml version="1.0" encoding="utf-8"?>
<p:tagLst xmlns:p="http://schemas.openxmlformats.org/presentationml/2006/main">
  <p:tag name="MH" val="20151015114917"/>
  <p:tag name="MH_LIBRARY" val="CONTENTS"/>
  <p:tag name="MH_TYPE" val="OTHERS"/>
  <p:tag name="ID" val="547143"/>
</p:tagLst>
</file>

<file path=ppt/tags/tag20.xml><?xml version="1.0" encoding="utf-8"?>
<p:tagLst xmlns:p="http://schemas.openxmlformats.org/presentationml/2006/main">
  <p:tag name="KSO_WM_BEAUTIFY_FLAG" val="#wm#"/>
  <p:tag name="KSO_WM_TEMPLATE_CATEGORY" val="custom"/>
  <p:tag name="KSO_WM_TEMPLATE_INDEX" val="160122"/>
</p:tagLst>
</file>

<file path=ppt/tags/tag21.xml><?xml version="1.0" encoding="utf-8"?>
<p:tagLst xmlns:p="http://schemas.openxmlformats.org/presentationml/2006/main">
  <p:tag name="KSO_WM_BEAUTIFY_FLAG" val="#wm#"/>
  <p:tag name="KSO_WM_TEMPLATE_CATEGORY" val="custom"/>
  <p:tag name="KSO_WM_TEMPLATE_INDEX" val="160122"/>
</p:tagLst>
</file>

<file path=ppt/tags/tag22.xml><?xml version="1.0" encoding="utf-8"?>
<p:tagLst xmlns:p="http://schemas.openxmlformats.org/presentationml/2006/main">
  <p:tag name="KSO_WM_BEAUTIFY_FLAG" val="#wm#"/>
  <p:tag name="KSO_WM_TEMPLATE_CATEGORY" val="custom"/>
  <p:tag name="KSO_WM_TEMPLATE_INDEX" val="160122"/>
</p:tagLst>
</file>

<file path=ppt/tags/tag23.xml><?xml version="1.0" encoding="utf-8"?>
<p:tagLst xmlns:p="http://schemas.openxmlformats.org/presentationml/2006/main">
  <p:tag name="KSO_WM_BEAUTIFY_FLAG" val="#wm#"/>
  <p:tag name="KSO_WM_TEMPLATE_CATEGORY" val="custom"/>
  <p:tag name="KSO_WM_TEMPLATE_INDEX" val="160122"/>
</p:tagLst>
</file>

<file path=ppt/tags/tag3.xml><?xml version="1.0" encoding="utf-8"?>
<p:tagLst xmlns:p="http://schemas.openxmlformats.org/presentationml/2006/main">
  <p:tag name="MH" val="20151015114917"/>
  <p:tag name="MH_LIBRARY" val="CONTENTS"/>
  <p:tag name="MH_TYPE" val="OTHERS"/>
  <p:tag name="ID" val="547143"/>
</p:tagLst>
</file>

<file path=ppt/tags/tag4.xml><?xml version="1.0" encoding="utf-8"?>
<p:tagLst xmlns:p="http://schemas.openxmlformats.org/presentationml/2006/main">
  <p:tag name="MH" val="20151015144418"/>
  <p:tag name="MH_LIBRARY" val="GRAPHIC"/>
  <p:tag name="MH_ORDER" val="Freeform 16"/>
  <p:tag name="KSO_WM_TAG_VERSION" val="1.0"/>
  <p:tag name="KSO_WM_BEAUTIFY_FLAG" val="#wm#"/>
  <p:tag name="KSO_WM_UNIT_TYPE" val="i"/>
  <p:tag name="KSO_WM_UNIT_ID" val="279*i*5"/>
  <p:tag name="KSO_WM_TEMPLATE_CATEGORY" val="custom"/>
  <p:tag name="KSO_WM_TEMPLATE_INDEX" val="160122"/>
</p:tagLst>
</file>

<file path=ppt/tags/tag5.xml><?xml version="1.0" encoding="utf-8"?>
<p:tagLst xmlns:p="http://schemas.openxmlformats.org/presentationml/2006/main">
  <p:tag name="MH" val="20151015144418"/>
  <p:tag name="MH_LIBRARY" val="GRAPHIC"/>
  <p:tag name="MH_ORDER" val="Freeform 18"/>
  <p:tag name="KSO_WM_TAG_VERSION" val="1.0"/>
  <p:tag name="KSO_WM_BEAUTIFY_FLAG" val="#wm#"/>
  <p:tag name="KSO_WM_UNIT_TYPE" val="i"/>
  <p:tag name="KSO_WM_UNIT_ID" val="279*i*6"/>
  <p:tag name="KSO_WM_TEMPLATE_CATEGORY" val="custom"/>
  <p:tag name="KSO_WM_TEMPLATE_INDEX" val="160122"/>
</p:tagLst>
</file>

<file path=ppt/tags/tag6.xml><?xml version="1.0" encoding="utf-8"?>
<p:tagLst xmlns:p="http://schemas.openxmlformats.org/presentationml/2006/main">
  <p:tag name="KSO_WM_TAG_VERSION" val="1.0"/>
  <p:tag name="KSO_WM_BEAUTIFY_FLAG" val="#wm#"/>
  <p:tag name="KSO_WM_UNIT_TYPE" val="i"/>
  <p:tag name="KSO_WM_UNIT_ID" val="279*i*8"/>
  <p:tag name="KSO_WM_TEMPLATE_CATEGORY" val="custom"/>
  <p:tag name="KSO_WM_TEMPLATE_INDEX" val="160122"/>
</p:tagLst>
</file>

<file path=ppt/tags/tag7.xml><?xml version="1.0" encoding="utf-8"?>
<p:tagLst xmlns:p="http://schemas.openxmlformats.org/presentationml/2006/main">
  <p:tag name="KSO_WM_TAG_VERSION" val="1.0"/>
  <p:tag name="KSO_WM_BEAUTIFY_FLAG" val="#wm#"/>
  <p:tag name="KSO_WM_UNIT_TYPE" val="i"/>
  <p:tag name="KSO_WM_UNIT_ID" val="279*i*9"/>
  <p:tag name="KSO_WM_TEMPLATE_CATEGORY" val="custom"/>
  <p:tag name="KSO_WM_TEMPLATE_INDEX" val="160122"/>
</p:tagLst>
</file>

<file path=ppt/tags/tag8.xml><?xml version="1.0" encoding="utf-8"?>
<p:tagLst xmlns:p="http://schemas.openxmlformats.org/presentationml/2006/main">
  <p:tag name="KSO_WM_TAG_VERSION" val="1.0"/>
  <p:tag name="KSO_WM_TEMPLATE_CATEGORY" val="custom"/>
  <p:tag name="KSO_WM_TEMPLATE_INDEX" val="160122"/>
</p:tagLst>
</file>

<file path=ppt/tags/tag9.xml><?xml version="1.0" encoding="utf-8"?>
<p:tagLst xmlns:p="http://schemas.openxmlformats.org/presentationml/2006/main">
  <p:tag name="KSO_WM_TAG_VERSION" val="1.0"/>
  <p:tag name="KSO_WM_TEMPLATE_CATEGORY" val="custom"/>
  <p:tag name="KSO_WM_TEMPLATE_INDEX" val="160122"/>
</p:tagLst>
</file>

<file path=ppt/theme/theme1.xml><?xml version="1.0" encoding="utf-8"?>
<a:theme xmlns:a="http://schemas.openxmlformats.org/drawingml/2006/main" name="A000120140530A99PPBG">
  <a:themeElements>
    <a:clrScheme name="自定义 604">
      <a:dk1>
        <a:srgbClr val="FFFFFF"/>
      </a:dk1>
      <a:lt1>
        <a:srgbClr val="4D4D4D"/>
      </a:lt1>
      <a:dk2>
        <a:srgbClr val="FFFFFF"/>
      </a:dk2>
      <a:lt2>
        <a:srgbClr val="4D4D4D"/>
      </a:lt2>
      <a:accent1>
        <a:srgbClr val="F1C341"/>
      </a:accent1>
      <a:accent2>
        <a:srgbClr val="C9C457"/>
      </a:accent2>
      <a:accent3>
        <a:srgbClr val="ABC068"/>
      </a:accent3>
      <a:accent4>
        <a:srgbClr val="7DAA54"/>
      </a:accent4>
      <a:accent5>
        <a:srgbClr val="72A4B6"/>
      </a:accent5>
      <a:accent6>
        <a:srgbClr val="C00000"/>
      </a:accent6>
      <a:hlink>
        <a:srgbClr val="00B0F0"/>
      </a:hlink>
      <a:folHlink>
        <a:srgbClr val="AFB2B4"/>
      </a:folHlink>
    </a:clrScheme>
    <a:fontScheme name="自定义 10">
      <a:majorFont>
        <a:latin typeface="Arial"/>
        <a:ea typeface="黑体"/>
        <a:cs typeface=""/>
      </a:majorFont>
      <a:minorFont>
        <a:latin typeface="Arial"/>
        <a:ea typeface="黑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anose="020B0604020202090204" pitchFamily="34" charset="0"/>
            <a:ea typeface="微软雅黑"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3992</Words>
  <Application>WPS 文字</Application>
  <PresentationFormat>宽屏</PresentationFormat>
  <Paragraphs>59</Paragraphs>
  <Slides>13</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13</vt:i4>
      </vt:variant>
    </vt:vector>
  </HeadingPairs>
  <TitlesOfParts>
    <vt:vector size="31" baseType="lpstr">
      <vt:lpstr>Arial</vt:lpstr>
      <vt:lpstr>方正书宋_GBK</vt:lpstr>
      <vt:lpstr>Wingdings</vt:lpstr>
      <vt:lpstr>宋体</vt:lpstr>
      <vt:lpstr>Arial Unicode MS</vt:lpstr>
      <vt:lpstr>Calibri Light</vt:lpstr>
      <vt:lpstr>Helvetica Neue</vt:lpstr>
      <vt:lpstr>汉仪书宋二KW</vt:lpstr>
      <vt:lpstr>Calibri</vt:lpstr>
      <vt:lpstr>微软雅黑</vt:lpstr>
      <vt:lpstr>汉仪旗黑KW</vt:lpstr>
      <vt:lpstr>幼圆</vt:lpstr>
      <vt:lpstr>华文宋体</vt:lpstr>
      <vt:lpstr>宋体</vt:lpstr>
      <vt:lpstr>Verdana</vt:lpstr>
      <vt:lpstr>黑体</vt:lpstr>
      <vt:lpstr>汉仪中黑KW</vt:lpstr>
      <vt:lpstr>A000120140530A99PPBG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Xuan</dc:creator>
  <cp:lastModifiedBy>Xuan</cp:lastModifiedBy>
  <cp:revision>12</cp:revision>
  <dcterms:created xsi:type="dcterms:W3CDTF">2020-11-28T22:23:47Z</dcterms:created>
  <dcterms:modified xsi:type="dcterms:W3CDTF">2020-11-28T22:23:47Z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2052-2.3.1.3761</vt:lpwstr>
  </property>
</Properties>
</file>

<file path=docProps/thumbnail.jpeg>
</file>